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  <p:sldMasterId id="2147483692" r:id="rId5"/>
  </p:sldMasterIdLst>
  <p:notesMasterIdLst>
    <p:notesMasterId r:id="rId15"/>
  </p:notesMasterIdLst>
  <p:handoutMasterIdLst>
    <p:handoutMasterId r:id="rId16"/>
  </p:handoutMasterIdLst>
  <p:sldIdLst>
    <p:sldId id="3979" r:id="rId6"/>
    <p:sldId id="4015" r:id="rId7"/>
    <p:sldId id="4014" r:id="rId8"/>
    <p:sldId id="4016" r:id="rId9"/>
    <p:sldId id="4017" r:id="rId10"/>
    <p:sldId id="3981" r:id="rId11"/>
    <p:sldId id="4013" r:id="rId12"/>
    <p:sldId id="3973" r:id="rId13"/>
    <p:sldId id="4012" r:id="rId14"/>
  </p:sldIdLst>
  <p:sldSz cx="12192000" cy="6858000"/>
  <p:notesSz cx="9601200" cy="7315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300"/>
    <a:srgbClr val="FEE599"/>
    <a:srgbClr val="C5E0B3"/>
    <a:srgbClr val="F7CBAC"/>
    <a:srgbClr val="D9E2F3"/>
    <a:srgbClr val="00823B"/>
    <a:srgbClr val="00A249"/>
    <a:srgbClr val="81F9FF"/>
    <a:srgbClr val="C1D0FF"/>
    <a:srgbClr val="53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529BC-8BD9-20BC-7A8D-4AC639E9D96C}" v="33" dt="2024-06-05T13:31:32.538"/>
    <p1510:client id="{2DFEAA15-4F2F-BD48-FE3E-1E43DBA8921C}" v="260" dt="2024-06-05T13:58:08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0" autoAdjust="0"/>
    <p:restoredTop sz="77262" autoAdjust="0"/>
  </p:normalViewPr>
  <p:slideViewPr>
    <p:cSldViewPr snapToGrid="0">
      <p:cViewPr varScale="1">
        <p:scale>
          <a:sx n="90" d="100"/>
          <a:sy n="90" d="100"/>
        </p:scale>
        <p:origin x="1140" y="90"/>
      </p:cViewPr>
      <p:guideLst>
        <p:guide orient="horz" pos="2166"/>
        <p:guide pos="3840"/>
        <p:guide orient="horz" pos="1536"/>
      </p:guideLst>
    </p:cSldViewPr>
  </p:slideViewPr>
  <p:outlineViewPr>
    <p:cViewPr>
      <p:scale>
        <a:sx n="33" d="100"/>
        <a:sy n="33" d="100"/>
      </p:scale>
      <p:origin x="0" y="-108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106" y="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FA2A7-C615-4277-B5DB-89E984297F2E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6E217-C311-4936-B0D6-AAF140BD3D4F}">
      <dgm:prSet phldrT="[Text]" phldr="0"/>
      <dgm:spPr/>
      <dgm:t>
        <a:bodyPr/>
        <a:lstStyle/>
        <a:p>
          <a:endParaRPr lang="en-US" dirty="0"/>
        </a:p>
      </dgm:t>
    </dgm:pt>
    <dgm:pt modelId="{8B19B3F3-9A60-4344-B54D-191C7693093F}" type="parTrans" cxnId="{A1C9B412-51AE-4B11-B5CC-03A44B3185BF}">
      <dgm:prSet/>
      <dgm:spPr/>
      <dgm:t>
        <a:bodyPr/>
        <a:lstStyle/>
        <a:p>
          <a:endParaRPr lang="en-US"/>
        </a:p>
      </dgm:t>
    </dgm:pt>
    <dgm:pt modelId="{9BDD06D0-AA57-48B1-BEB4-2180A62A14E3}" type="sibTrans" cxnId="{A1C9B412-51AE-4B11-B5CC-03A44B3185BF}">
      <dgm:prSet/>
      <dgm:spPr/>
      <dgm:t>
        <a:bodyPr/>
        <a:lstStyle/>
        <a:p>
          <a:endParaRPr lang="en-US"/>
        </a:p>
      </dgm:t>
    </dgm:pt>
    <dgm:pt modelId="{2A6C0A04-F681-4BE2-98B3-9A0DC53D8761}">
      <dgm:prSet phldrT="[Text]" phldr="0"/>
      <dgm:spPr/>
      <dgm:t>
        <a:bodyPr/>
        <a:lstStyle/>
        <a:p>
          <a:r>
            <a:rPr lang="en-US" dirty="0">
              <a:latin typeface="Calibri"/>
            </a:rPr>
            <a:t>Pre-Processor</a:t>
          </a:r>
          <a:endParaRPr lang="en-US" dirty="0"/>
        </a:p>
      </dgm:t>
    </dgm:pt>
    <dgm:pt modelId="{99216754-ABBF-4D81-BCBD-C80D5F8E7C50}" type="parTrans" cxnId="{077C4744-B2DF-4F92-93BF-77F3289418AD}">
      <dgm:prSet/>
      <dgm:spPr/>
      <dgm:t>
        <a:bodyPr/>
        <a:lstStyle/>
        <a:p>
          <a:endParaRPr lang="en-US"/>
        </a:p>
      </dgm:t>
    </dgm:pt>
    <dgm:pt modelId="{A9F67AD7-B37A-4F69-AE68-8EBAB89ACC52}" type="sibTrans" cxnId="{077C4744-B2DF-4F92-93BF-77F3289418AD}">
      <dgm:prSet/>
      <dgm:spPr/>
      <dgm:t>
        <a:bodyPr/>
        <a:lstStyle/>
        <a:p>
          <a:endParaRPr lang="en-US"/>
        </a:p>
      </dgm:t>
    </dgm:pt>
    <dgm:pt modelId="{19FDDD06-6FD9-43E6-B7FB-3CD7A08FADA6}">
      <dgm:prSet phldrT="[Text]" phldr="0"/>
      <dgm:spPr/>
      <dgm:t>
        <a:bodyPr/>
        <a:lstStyle/>
        <a:p>
          <a:endParaRPr lang="en-US" dirty="0"/>
        </a:p>
      </dgm:t>
    </dgm:pt>
    <dgm:pt modelId="{D2E7D8A5-8A64-4F08-883F-78A9C74F4A1C}" type="parTrans" cxnId="{EC24766A-D084-4624-B72B-DEC3A215AEE9}">
      <dgm:prSet/>
      <dgm:spPr/>
      <dgm:t>
        <a:bodyPr/>
        <a:lstStyle/>
        <a:p>
          <a:endParaRPr lang="en-US"/>
        </a:p>
      </dgm:t>
    </dgm:pt>
    <dgm:pt modelId="{C872DD1E-0A76-44C4-AD75-F3C9AE64250A}" type="sibTrans" cxnId="{EC24766A-D084-4624-B72B-DEC3A215AEE9}">
      <dgm:prSet/>
      <dgm:spPr/>
      <dgm:t>
        <a:bodyPr/>
        <a:lstStyle/>
        <a:p>
          <a:endParaRPr lang="en-US"/>
        </a:p>
      </dgm:t>
    </dgm:pt>
    <dgm:pt modelId="{BAFC218F-44F0-434B-ACB0-2B9F3D9A9C20}">
      <dgm:prSet phldrT="[Text]" phldr="0"/>
      <dgm:spPr/>
      <dgm:t>
        <a:bodyPr/>
        <a:lstStyle/>
        <a:p>
          <a:r>
            <a:rPr lang="en-US">
              <a:latin typeface="Calibri"/>
            </a:rPr>
            <a:t>Translator</a:t>
          </a:r>
          <a:endParaRPr lang="en-US"/>
        </a:p>
      </dgm:t>
    </dgm:pt>
    <dgm:pt modelId="{84213258-F0AD-4C25-8542-CD66D46DF226}" type="parTrans" cxnId="{E883B909-BCFB-4084-BD55-C1E164D7D934}">
      <dgm:prSet/>
      <dgm:spPr/>
      <dgm:t>
        <a:bodyPr/>
        <a:lstStyle/>
        <a:p>
          <a:endParaRPr lang="en-US"/>
        </a:p>
      </dgm:t>
    </dgm:pt>
    <dgm:pt modelId="{2AEFA2E2-06C2-4F53-896B-5904ECA709EA}" type="sibTrans" cxnId="{E883B909-BCFB-4084-BD55-C1E164D7D934}">
      <dgm:prSet/>
      <dgm:spPr/>
      <dgm:t>
        <a:bodyPr/>
        <a:lstStyle/>
        <a:p>
          <a:endParaRPr lang="en-US"/>
        </a:p>
      </dgm:t>
    </dgm:pt>
    <dgm:pt modelId="{8ED59B96-FCEA-47E4-82D2-96DCB1E67AFB}">
      <dgm:prSet phldrT="[Text]" phldr="0"/>
      <dgm:spPr/>
      <dgm:t>
        <a:bodyPr/>
        <a:lstStyle/>
        <a:p>
          <a:endParaRPr lang="en-US" dirty="0"/>
        </a:p>
      </dgm:t>
    </dgm:pt>
    <dgm:pt modelId="{0C69531D-07D9-4D49-B507-7B31E44E3D1F}" type="parTrans" cxnId="{201B4A97-925F-421A-B882-7C03950386C5}">
      <dgm:prSet/>
      <dgm:spPr/>
      <dgm:t>
        <a:bodyPr/>
        <a:lstStyle/>
        <a:p>
          <a:endParaRPr lang="en-US"/>
        </a:p>
      </dgm:t>
    </dgm:pt>
    <dgm:pt modelId="{C2C42B63-234C-4A10-9108-C9E267970B1C}" type="sibTrans" cxnId="{201B4A97-925F-421A-B882-7C03950386C5}">
      <dgm:prSet/>
      <dgm:spPr/>
      <dgm:t>
        <a:bodyPr/>
        <a:lstStyle/>
        <a:p>
          <a:endParaRPr lang="en-US"/>
        </a:p>
      </dgm:t>
    </dgm:pt>
    <dgm:pt modelId="{68335D6C-C4A2-433F-ADE5-AECD44817BE3}">
      <dgm:prSet phldrT="[Text]" phldr="0"/>
      <dgm:spPr/>
      <dgm:t>
        <a:bodyPr/>
        <a:lstStyle/>
        <a:p>
          <a:r>
            <a:rPr lang="en-US" dirty="0">
              <a:latin typeface="Calibri"/>
            </a:rPr>
            <a:t>Post-Processor</a:t>
          </a:r>
          <a:endParaRPr lang="en-US" dirty="0"/>
        </a:p>
      </dgm:t>
    </dgm:pt>
    <dgm:pt modelId="{30D894FC-2F71-475F-9918-E90D107E328C}" type="parTrans" cxnId="{7BE7433C-CBF5-43F1-9113-DD51031B6A93}">
      <dgm:prSet/>
      <dgm:spPr/>
      <dgm:t>
        <a:bodyPr/>
        <a:lstStyle/>
        <a:p>
          <a:endParaRPr lang="en-US"/>
        </a:p>
      </dgm:t>
    </dgm:pt>
    <dgm:pt modelId="{F3958AC0-35E0-431B-ABBC-D70132FB6F27}" type="sibTrans" cxnId="{7BE7433C-CBF5-43F1-9113-DD51031B6A93}">
      <dgm:prSet/>
      <dgm:spPr/>
      <dgm:t>
        <a:bodyPr/>
        <a:lstStyle/>
        <a:p>
          <a:endParaRPr lang="en-US"/>
        </a:p>
      </dgm:t>
    </dgm:pt>
    <dgm:pt modelId="{B419B7E3-FB26-4BCF-BE0A-CCF27DBF1B4D}" type="pres">
      <dgm:prSet presAssocID="{F61FA2A7-C615-4277-B5DB-89E984297F2E}" presName="Name0" presStyleCnt="0">
        <dgm:presLayoutVars>
          <dgm:dir/>
          <dgm:animLvl val="lvl"/>
          <dgm:resizeHandles val="exact"/>
        </dgm:presLayoutVars>
      </dgm:prSet>
      <dgm:spPr/>
    </dgm:pt>
    <dgm:pt modelId="{27A782CE-5443-42FF-A05E-026D68F23C52}" type="pres">
      <dgm:prSet presAssocID="{70A6E217-C311-4936-B0D6-AAF140BD3D4F}" presName="compositeNode" presStyleCnt="0">
        <dgm:presLayoutVars>
          <dgm:bulletEnabled val="1"/>
        </dgm:presLayoutVars>
      </dgm:prSet>
      <dgm:spPr/>
    </dgm:pt>
    <dgm:pt modelId="{9834B302-FD3E-44E4-87AD-00491186BFE1}" type="pres">
      <dgm:prSet presAssocID="{70A6E217-C311-4936-B0D6-AAF140BD3D4F}" presName="bgRect" presStyleLbl="node1" presStyleIdx="0" presStyleCnt="3"/>
      <dgm:spPr/>
    </dgm:pt>
    <dgm:pt modelId="{427BA8D9-D8EF-42FC-81E4-A50711A83C67}" type="pres">
      <dgm:prSet presAssocID="{70A6E217-C311-4936-B0D6-AAF140BD3D4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58D83171-42F3-4927-A269-659C67611248}" type="pres">
      <dgm:prSet presAssocID="{70A6E217-C311-4936-B0D6-AAF140BD3D4F}" presName="childNode" presStyleLbl="node1" presStyleIdx="0" presStyleCnt="3">
        <dgm:presLayoutVars>
          <dgm:bulletEnabled val="1"/>
        </dgm:presLayoutVars>
      </dgm:prSet>
      <dgm:spPr/>
    </dgm:pt>
    <dgm:pt modelId="{5DF198AD-73DF-46AA-990C-B9B3F7745E9C}" type="pres">
      <dgm:prSet presAssocID="{9BDD06D0-AA57-48B1-BEB4-2180A62A14E3}" presName="hSp" presStyleCnt="0"/>
      <dgm:spPr/>
    </dgm:pt>
    <dgm:pt modelId="{568AE2D7-6200-4B18-A03A-389FAC16093E}" type="pres">
      <dgm:prSet presAssocID="{9BDD06D0-AA57-48B1-BEB4-2180A62A14E3}" presName="vProcSp" presStyleCnt="0"/>
      <dgm:spPr/>
    </dgm:pt>
    <dgm:pt modelId="{07E11397-BAD5-445A-9D93-A2FF3DDE2458}" type="pres">
      <dgm:prSet presAssocID="{9BDD06D0-AA57-48B1-BEB4-2180A62A14E3}" presName="vSp1" presStyleCnt="0"/>
      <dgm:spPr/>
    </dgm:pt>
    <dgm:pt modelId="{EB9A3AF1-ED39-4C62-A449-CA0203BF82CF}" type="pres">
      <dgm:prSet presAssocID="{9BDD06D0-AA57-48B1-BEB4-2180A62A14E3}" presName="simulatedConn" presStyleLbl="solidFgAcc1" presStyleIdx="0" presStyleCnt="2"/>
      <dgm:spPr/>
    </dgm:pt>
    <dgm:pt modelId="{06CF96C8-4621-4E51-BE6D-75AE052965C8}" type="pres">
      <dgm:prSet presAssocID="{9BDD06D0-AA57-48B1-BEB4-2180A62A14E3}" presName="vSp2" presStyleCnt="0"/>
      <dgm:spPr/>
    </dgm:pt>
    <dgm:pt modelId="{C42A32EC-F727-4797-A9F8-FBCB7EE0FC95}" type="pres">
      <dgm:prSet presAssocID="{9BDD06D0-AA57-48B1-BEB4-2180A62A14E3}" presName="sibTrans" presStyleCnt="0"/>
      <dgm:spPr/>
    </dgm:pt>
    <dgm:pt modelId="{19D7ACEE-2190-4D3F-A67D-982207DE27A7}" type="pres">
      <dgm:prSet presAssocID="{19FDDD06-6FD9-43E6-B7FB-3CD7A08FADA6}" presName="compositeNode" presStyleCnt="0">
        <dgm:presLayoutVars>
          <dgm:bulletEnabled val="1"/>
        </dgm:presLayoutVars>
      </dgm:prSet>
      <dgm:spPr/>
    </dgm:pt>
    <dgm:pt modelId="{0C280C7E-83D4-4F3A-B431-109247C910B1}" type="pres">
      <dgm:prSet presAssocID="{19FDDD06-6FD9-43E6-B7FB-3CD7A08FADA6}" presName="bgRect" presStyleLbl="node1" presStyleIdx="1" presStyleCnt="3"/>
      <dgm:spPr/>
    </dgm:pt>
    <dgm:pt modelId="{5AA376E1-4275-4FB2-B0F6-C84775D241BE}" type="pres">
      <dgm:prSet presAssocID="{19FDDD06-6FD9-43E6-B7FB-3CD7A08FADA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36F8985-9FCC-46E8-88AB-400702394107}" type="pres">
      <dgm:prSet presAssocID="{19FDDD06-6FD9-43E6-B7FB-3CD7A08FADA6}" presName="childNode" presStyleLbl="node1" presStyleIdx="1" presStyleCnt="3">
        <dgm:presLayoutVars>
          <dgm:bulletEnabled val="1"/>
        </dgm:presLayoutVars>
      </dgm:prSet>
      <dgm:spPr/>
    </dgm:pt>
    <dgm:pt modelId="{F4CA4383-F7D2-41F1-84E1-91DFD52EC0D8}" type="pres">
      <dgm:prSet presAssocID="{C872DD1E-0A76-44C4-AD75-F3C9AE64250A}" presName="hSp" presStyleCnt="0"/>
      <dgm:spPr/>
    </dgm:pt>
    <dgm:pt modelId="{5FA728AB-6C75-4F25-A0C8-33500C013ACC}" type="pres">
      <dgm:prSet presAssocID="{C872DD1E-0A76-44C4-AD75-F3C9AE64250A}" presName="vProcSp" presStyleCnt="0"/>
      <dgm:spPr/>
    </dgm:pt>
    <dgm:pt modelId="{138E3756-9208-4A20-855E-5ACD43B21927}" type="pres">
      <dgm:prSet presAssocID="{C872DD1E-0A76-44C4-AD75-F3C9AE64250A}" presName="vSp1" presStyleCnt="0"/>
      <dgm:spPr/>
    </dgm:pt>
    <dgm:pt modelId="{60B77B48-1850-43DB-BE60-DCE05F098872}" type="pres">
      <dgm:prSet presAssocID="{C872DD1E-0A76-44C4-AD75-F3C9AE64250A}" presName="simulatedConn" presStyleLbl="solidFgAcc1" presStyleIdx="1" presStyleCnt="2"/>
      <dgm:spPr/>
    </dgm:pt>
    <dgm:pt modelId="{3118513E-2846-43EF-B7AF-941B6A2EB943}" type="pres">
      <dgm:prSet presAssocID="{C872DD1E-0A76-44C4-AD75-F3C9AE64250A}" presName="vSp2" presStyleCnt="0"/>
      <dgm:spPr/>
    </dgm:pt>
    <dgm:pt modelId="{E3DD50ED-DD0F-495B-BEE0-EE52249844F4}" type="pres">
      <dgm:prSet presAssocID="{C872DD1E-0A76-44C4-AD75-F3C9AE64250A}" presName="sibTrans" presStyleCnt="0"/>
      <dgm:spPr/>
    </dgm:pt>
    <dgm:pt modelId="{24F2B8C6-6665-43BE-8158-58CC545BF5EA}" type="pres">
      <dgm:prSet presAssocID="{8ED59B96-FCEA-47E4-82D2-96DCB1E67AFB}" presName="compositeNode" presStyleCnt="0">
        <dgm:presLayoutVars>
          <dgm:bulletEnabled val="1"/>
        </dgm:presLayoutVars>
      </dgm:prSet>
      <dgm:spPr/>
    </dgm:pt>
    <dgm:pt modelId="{483FA1E9-6A5B-4797-BF00-2AE5DFBE9200}" type="pres">
      <dgm:prSet presAssocID="{8ED59B96-FCEA-47E4-82D2-96DCB1E67AFB}" presName="bgRect" presStyleLbl="node1" presStyleIdx="2" presStyleCnt="3"/>
      <dgm:spPr/>
    </dgm:pt>
    <dgm:pt modelId="{7734BB48-FDE0-423E-A98E-E2BAC2BCE5B9}" type="pres">
      <dgm:prSet presAssocID="{8ED59B96-FCEA-47E4-82D2-96DCB1E67AF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A82D3CD4-134F-432D-8D1C-5B17D03E050F}" type="pres">
      <dgm:prSet presAssocID="{8ED59B96-FCEA-47E4-82D2-96DCB1E67AF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9395005-B430-422B-9D08-BDDD333004BE}" type="presOf" srcId="{70A6E217-C311-4936-B0D6-AAF140BD3D4F}" destId="{427BA8D9-D8EF-42FC-81E4-A50711A83C67}" srcOrd="1" destOrd="0" presId="urn:microsoft.com/office/officeart/2005/8/layout/hProcess7"/>
    <dgm:cxn modelId="{E883B909-BCFB-4084-BD55-C1E164D7D934}" srcId="{19FDDD06-6FD9-43E6-B7FB-3CD7A08FADA6}" destId="{BAFC218F-44F0-434B-ACB0-2B9F3D9A9C20}" srcOrd="0" destOrd="0" parTransId="{84213258-F0AD-4C25-8542-CD66D46DF226}" sibTransId="{2AEFA2E2-06C2-4F53-896B-5904ECA709EA}"/>
    <dgm:cxn modelId="{A1C9B412-51AE-4B11-B5CC-03A44B3185BF}" srcId="{F61FA2A7-C615-4277-B5DB-89E984297F2E}" destId="{70A6E217-C311-4936-B0D6-AAF140BD3D4F}" srcOrd="0" destOrd="0" parTransId="{8B19B3F3-9A60-4344-B54D-191C7693093F}" sibTransId="{9BDD06D0-AA57-48B1-BEB4-2180A62A14E3}"/>
    <dgm:cxn modelId="{7858EE14-F264-4FDE-9B93-ADFE663795D6}" type="presOf" srcId="{68335D6C-C4A2-433F-ADE5-AECD44817BE3}" destId="{A82D3CD4-134F-432D-8D1C-5B17D03E050F}" srcOrd="0" destOrd="0" presId="urn:microsoft.com/office/officeart/2005/8/layout/hProcess7"/>
    <dgm:cxn modelId="{7BE7433C-CBF5-43F1-9113-DD51031B6A93}" srcId="{8ED59B96-FCEA-47E4-82D2-96DCB1E67AFB}" destId="{68335D6C-C4A2-433F-ADE5-AECD44817BE3}" srcOrd="0" destOrd="0" parTransId="{30D894FC-2F71-475F-9918-E90D107E328C}" sibTransId="{F3958AC0-35E0-431B-ABBC-D70132FB6F27}"/>
    <dgm:cxn modelId="{3EC3F841-CF4F-43AF-832D-9535202C4BA7}" type="presOf" srcId="{19FDDD06-6FD9-43E6-B7FB-3CD7A08FADA6}" destId="{5AA376E1-4275-4FB2-B0F6-C84775D241BE}" srcOrd="1" destOrd="0" presId="urn:microsoft.com/office/officeart/2005/8/layout/hProcess7"/>
    <dgm:cxn modelId="{077C4744-B2DF-4F92-93BF-77F3289418AD}" srcId="{70A6E217-C311-4936-B0D6-AAF140BD3D4F}" destId="{2A6C0A04-F681-4BE2-98B3-9A0DC53D8761}" srcOrd="0" destOrd="0" parTransId="{99216754-ABBF-4D81-BCBD-C80D5F8E7C50}" sibTransId="{A9F67AD7-B37A-4F69-AE68-8EBAB89ACC52}"/>
    <dgm:cxn modelId="{97F97946-A493-44B8-98E0-F4D78A3D2ECF}" type="presOf" srcId="{8ED59B96-FCEA-47E4-82D2-96DCB1E67AFB}" destId="{7734BB48-FDE0-423E-A98E-E2BAC2BCE5B9}" srcOrd="1" destOrd="0" presId="urn:microsoft.com/office/officeart/2005/8/layout/hProcess7"/>
    <dgm:cxn modelId="{8C2B9869-75BB-4D5F-8F8D-B4307BD3A370}" type="presOf" srcId="{19FDDD06-6FD9-43E6-B7FB-3CD7A08FADA6}" destId="{0C280C7E-83D4-4F3A-B431-109247C910B1}" srcOrd="0" destOrd="0" presId="urn:microsoft.com/office/officeart/2005/8/layout/hProcess7"/>
    <dgm:cxn modelId="{EC24766A-D084-4624-B72B-DEC3A215AEE9}" srcId="{F61FA2A7-C615-4277-B5DB-89E984297F2E}" destId="{19FDDD06-6FD9-43E6-B7FB-3CD7A08FADA6}" srcOrd="1" destOrd="0" parTransId="{D2E7D8A5-8A64-4F08-883F-78A9C74F4A1C}" sibTransId="{C872DD1E-0A76-44C4-AD75-F3C9AE64250A}"/>
    <dgm:cxn modelId="{9FFFAE4C-05D2-4E99-8E12-6BA4DE7BF7D0}" type="presOf" srcId="{8ED59B96-FCEA-47E4-82D2-96DCB1E67AFB}" destId="{483FA1E9-6A5B-4797-BF00-2AE5DFBE9200}" srcOrd="0" destOrd="0" presId="urn:microsoft.com/office/officeart/2005/8/layout/hProcess7"/>
    <dgm:cxn modelId="{89D3C577-20D4-40AD-BE4F-64C84E8C7272}" type="presOf" srcId="{70A6E217-C311-4936-B0D6-AAF140BD3D4F}" destId="{9834B302-FD3E-44E4-87AD-00491186BFE1}" srcOrd="0" destOrd="0" presId="urn:microsoft.com/office/officeart/2005/8/layout/hProcess7"/>
    <dgm:cxn modelId="{201B4A97-925F-421A-B882-7C03950386C5}" srcId="{F61FA2A7-C615-4277-B5DB-89E984297F2E}" destId="{8ED59B96-FCEA-47E4-82D2-96DCB1E67AFB}" srcOrd="2" destOrd="0" parTransId="{0C69531D-07D9-4D49-B507-7B31E44E3D1F}" sibTransId="{C2C42B63-234C-4A10-9108-C9E267970B1C}"/>
    <dgm:cxn modelId="{ED09DF9C-3871-4D27-A7CE-F10FA575CD11}" type="presOf" srcId="{2A6C0A04-F681-4BE2-98B3-9A0DC53D8761}" destId="{58D83171-42F3-4927-A269-659C67611248}" srcOrd="0" destOrd="0" presId="urn:microsoft.com/office/officeart/2005/8/layout/hProcess7"/>
    <dgm:cxn modelId="{C37BAEDA-BFF8-4A27-B317-7339B41405FD}" type="presOf" srcId="{BAFC218F-44F0-434B-ACB0-2B9F3D9A9C20}" destId="{836F8985-9FCC-46E8-88AB-400702394107}" srcOrd="0" destOrd="0" presId="urn:microsoft.com/office/officeart/2005/8/layout/hProcess7"/>
    <dgm:cxn modelId="{9DACA6F7-F289-4385-86C9-59497FDB24F4}" type="presOf" srcId="{F61FA2A7-C615-4277-B5DB-89E984297F2E}" destId="{B419B7E3-FB26-4BCF-BE0A-CCF27DBF1B4D}" srcOrd="0" destOrd="0" presId="urn:microsoft.com/office/officeart/2005/8/layout/hProcess7"/>
    <dgm:cxn modelId="{E5BD644D-9372-4F90-BE00-CC7D08B173E1}" type="presParOf" srcId="{B419B7E3-FB26-4BCF-BE0A-CCF27DBF1B4D}" destId="{27A782CE-5443-42FF-A05E-026D68F23C52}" srcOrd="0" destOrd="0" presId="urn:microsoft.com/office/officeart/2005/8/layout/hProcess7"/>
    <dgm:cxn modelId="{E8CE4CEB-211E-4DAF-AC24-0AD4DE56F264}" type="presParOf" srcId="{27A782CE-5443-42FF-A05E-026D68F23C52}" destId="{9834B302-FD3E-44E4-87AD-00491186BFE1}" srcOrd="0" destOrd="0" presId="urn:microsoft.com/office/officeart/2005/8/layout/hProcess7"/>
    <dgm:cxn modelId="{C0998EF9-4A87-48BE-9F98-663393D578C2}" type="presParOf" srcId="{27A782CE-5443-42FF-A05E-026D68F23C52}" destId="{427BA8D9-D8EF-42FC-81E4-A50711A83C67}" srcOrd="1" destOrd="0" presId="urn:microsoft.com/office/officeart/2005/8/layout/hProcess7"/>
    <dgm:cxn modelId="{BC4EA81C-E3A6-4C1B-9AAB-B4426921FCF0}" type="presParOf" srcId="{27A782CE-5443-42FF-A05E-026D68F23C52}" destId="{58D83171-42F3-4927-A269-659C67611248}" srcOrd="2" destOrd="0" presId="urn:microsoft.com/office/officeart/2005/8/layout/hProcess7"/>
    <dgm:cxn modelId="{E99ACC4C-FDEE-464B-8736-8BC20910BD8C}" type="presParOf" srcId="{B419B7E3-FB26-4BCF-BE0A-CCF27DBF1B4D}" destId="{5DF198AD-73DF-46AA-990C-B9B3F7745E9C}" srcOrd="1" destOrd="0" presId="urn:microsoft.com/office/officeart/2005/8/layout/hProcess7"/>
    <dgm:cxn modelId="{4073D9F7-CAF6-4BE3-B567-6B4ACC7C9073}" type="presParOf" srcId="{B419B7E3-FB26-4BCF-BE0A-CCF27DBF1B4D}" destId="{568AE2D7-6200-4B18-A03A-389FAC16093E}" srcOrd="2" destOrd="0" presId="urn:microsoft.com/office/officeart/2005/8/layout/hProcess7"/>
    <dgm:cxn modelId="{1765FC37-4D9A-45C6-80FD-B8065D630C97}" type="presParOf" srcId="{568AE2D7-6200-4B18-A03A-389FAC16093E}" destId="{07E11397-BAD5-445A-9D93-A2FF3DDE2458}" srcOrd="0" destOrd="0" presId="urn:microsoft.com/office/officeart/2005/8/layout/hProcess7"/>
    <dgm:cxn modelId="{35180A6D-06A2-4E83-9B31-27F7C97F3D19}" type="presParOf" srcId="{568AE2D7-6200-4B18-A03A-389FAC16093E}" destId="{EB9A3AF1-ED39-4C62-A449-CA0203BF82CF}" srcOrd="1" destOrd="0" presId="urn:microsoft.com/office/officeart/2005/8/layout/hProcess7"/>
    <dgm:cxn modelId="{98F33C8C-CB5B-4C22-8AEB-033999EF6F4B}" type="presParOf" srcId="{568AE2D7-6200-4B18-A03A-389FAC16093E}" destId="{06CF96C8-4621-4E51-BE6D-75AE052965C8}" srcOrd="2" destOrd="0" presId="urn:microsoft.com/office/officeart/2005/8/layout/hProcess7"/>
    <dgm:cxn modelId="{DD48FE6F-1671-4ABB-80D5-A1C099F55765}" type="presParOf" srcId="{B419B7E3-FB26-4BCF-BE0A-CCF27DBF1B4D}" destId="{C42A32EC-F727-4797-A9F8-FBCB7EE0FC95}" srcOrd="3" destOrd="0" presId="urn:microsoft.com/office/officeart/2005/8/layout/hProcess7"/>
    <dgm:cxn modelId="{8884F792-590E-4CB0-8027-F1C4623A27EE}" type="presParOf" srcId="{B419B7E3-FB26-4BCF-BE0A-CCF27DBF1B4D}" destId="{19D7ACEE-2190-4D3F-A67D-982207DE27A7}" srcOrd="4" destOrd="0" presId="urn:microsoft.com/office/officeart/2005/8/layout/hProcess7"/>
    <dgm:cxn modelId="{34101A1C-338C-4DE4-B561-35A1DEA788A7}" type="presParOf" srcId="{19D7ACEE-2190-4D3F-A67D-982207DE27A7}" destId="{0C280C7E-83D4-4F3A-B431-109247C910B1}" srcOrd="0" destOrd="0" presId="urn:microsoft.com/office/officeart/2005/8/layout/hProcess7"/>
    <dgm:cxn modelId="{66EE7EB1-5E37-444F-808E-509A504AE0DD}" type="presParOf" srcId="{19D7ACEE-2190-4D3F-A67D-982207DE27A7}" destId="{5AA376E1-4275-4FB2-B0F6-C84775D241BE}" srcOrd="1" destOrd="0" presId="urn:microsoft.com/office/officeart/2005/8/layout/hProcess7"/>
    <dgm:cxn modelId="{10E7D4E2-7473-49DF-A0E4-723FAD18FEB7}" type="presParOf" srcId="{19D7ACEE-2190-4D3F-A67D-982207DE27A7}" destId="{836F8985-9FCC-46E8-88AB-400702394107}" srcOrd="2" destOrd="0" presId="urn:microsoft.com/office/officeart/2005/8/layout/hProcess7"/>
    <dgm:cxn modelId="{63663A75-3C40-46A8-B0F8-056832532A54}" type="presParOf" srcId="{B419B7E3-FB26-4BCF-BE0A-CCF27DBF1B4D}" destId="{F4CA4383-F7D2-41F1-84E1-91DFD52EC0D8}" srcOrd="5" destOrd="0" presId="urn:microsoft.com/office/officeart/2005/8/layout/hProcess7"/>
    <dgm:cxn modelId="{3964F7D5-917C-421D-A86F-1C0011AE3A9F}" type="presParOf" srcId="{B419B7E3-FB26-4BCF-BE0A-CCF27DBF1B4D}" destId="{5FA728AB-6C75-4F25-A0C8-33500C013ACC}" srcOrd="6" destOrd="0" presId="urn:microsoft.com/office/officeart/2005/8/layout/hProcess7"/>
    <dgm:cxn modelId="{E1107EAE-579C-4582-9329-C3F5AD892481}" type="presParOf" srcId="{5FA728AB-6C75-4F25-A0C8-33500C013ACC}" destId="{138E3756-9208-4A20-855E-5ACD43B21927}" srcOrd="0" destOrd="0" presId="urn:microsoft.com/office/officeart/2005/8/layout/hProcess7"/>
    <dgm:cxn modelId="{4953310C-8439-4D80-8F48-EF01F53740BF}" type="presParOf" srcId="{5FA728AB-6C75-4F25-A0C8-33500C013ACC}" destId="{60B77B48-1850-43DB-BE60-DCE05F098872}" srcOrd="1" destOrd="0" presId="urn:microsoft.com/office/officeart/2005/8/layout/hProcess7"/>
    <dgm:cxn modelId="{3055140F-D7F1-43DE-B100-535ADEACDE7C}" type="presParOf" srcId="{5FA728AB-6C75-4F25-A0C8-33500C013ACC}" destId="{3118513E-2846-43EF-B7AF-941B6A2EB943}" srcOrd="2" destOrd="0" presId="urn:microsoft.com/office/officeart/2005/8/layout/hProcess7"/>
    <dgm:cxn modelId="{1D044B21-C53F-4C02-B5C0-D137EA5ABA40}" type="presParOf" srcId="{B419B7E3-FB26-4BCF-BE0A-CCF27DBF1B4D}" destId="{E3DD50ED-DD0F-495B-BEE0-EE52249844F4}" srcOrd="7" destOrd="0" presId="urn:microsoft.com/office/officeart/2005/8/layout/hProcess7"/>
    <dgm:cxn modelId="{B6CCE7B4-8175-440F-96C7-3F892269F553}" type="presParOf" srcId="{B419B7E3-FB26-4BCF-BE0A-CCF27DBF1B4D}" destId="{24F2B8C6-6665-43BE-8158-58CC545BF5EA}" srcOrd="8" destOrd="0" presId="urn:microsoft.com/office/officeart/2005/8/layout/hProcess7"/>
    <dgm:cxn modelId="{4542056A-D085-486B-963E-D700923ACD89}" type="presParOf" srcId="{24F2B8C6-6665-43BE-8158-58CC545BF5EA}" destId="{483FA1E9-6A5B-4797-BF00-2AE5DFBE9200}" srcOrd="0" destOrd="0" presId="urn:microsoft.com/office/officeart/2005/8/layout/hProcess7"/>
    <dgm:cxn modelId="{F0072B26-DEAF-4D0A-B02E-18925FA607EE}" type="presParOf" srcId="{24F2B8C6-6665-43BE-8158-58CC545BF5EA}" destId="{7734BB48-FDE0-423E-A98E-E2BAC2BCE5B9}" srcOrd="1" destOrd="0" presId="urn:microsoft.com/office/officeart/2005/8/layout/hProcess7"/>
    <dgm:cxn modelId="{76D6A88B-F0D2-44DA-8DB8-846F98B2AF89}" type="presParOf" srcId="{24F2B8C6-6665-43BE-8158-58CC545BF5EA}" destId="{A82D3CD4-134F-432D-8D1C-5B17D03E050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6AFDC-0C20-4ACD-8F47-E823827D99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F4E84-4AC0-48D9-8D95-3F0099B5D9AD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1</a:t>
          </a:r>
          <a:endParaRPr lang="en-US" dirty="0"/>
        </a:p>
      </dgm:t>
    </dgm:pt>
    <dgm:pt modelId="{3B56A127-942F-49F6-8B2C-7840A5014523}" type="parTrans" cxnId="{E81E6D73-5664-485E-BB15-5A4F1B28CE91}">
      <dgm:prSet/>
      <dgm:spPr/>
      <dgm:t>
        <a:bodyPr/>
        <a:lstStyle/>
        <a:p>
          <a:endParaRPr lang="en-US"/>
        </a:p>
      </dgm:t>
    </dgm:pt>
    <dgm:pt modelId="{4DC7A17B-2195-4960-8184-BA28CB2BC4AA}" type="sibTrans" cxnId="{E81E6D73-5664-485E-BB15-5A4F1B28CE91}">
      <dgm:prSet/>
      <dgm:spPr/>
      <dgm:t>
        <a:bodyPr/>
        <a:lstStyle/>
        <a:p>
          <a:endParaRPr lang="en-US"/>
        </a:p>
      </dgm:t>
    </dgm:pt>
    <dgm:pt modelId="{14B9B4C9-393A-4233-8016-0F0CF71B9473}">
      <dgm:prSet phldrT="[Text]" phldr="0"/>
      <dgm:spPr/>
      <dgm:t>
        <a:bodyPr/>
        <a:lstStyle/>
        <a:p>
          <a:r>
            <a:rPr lang="en-US" dirty="0">
              <a:latin typeface="Calibri"/>
            </a:rPr>
            <a:t>Introduction</a:t>
          </a:r>
          <a:endParaRPr lang="en-US" dirty="0"/>
        </a:p>
      </dgm:t>
    </dgm:pt>
    <dgm:pt modelId="{F2F39B8A-4C3C-4B99-9AE4-17234561AE9A}" type="parTrans" cxnId="{D2590E23-6F95-4234-A642-0F98ABD861AA}">
      <dgm:prSet/>
      <dgm:spPr/>
      <dgm:t>
        <a:bodyPr/>
        <a:lstStyle/>
        <a:p>
          <a:endParaRPr lang="en-US"/>
        </a:p>
      </dgm:t>
    </dgm:pt>
    <dgm:pt modelId="{C9D2B2E7-F17E-4364-9B12-7479EA950AEC}" type="sibTrans" cxnId="{D2590E23-6F95-4234-A642-0F98ABD861AA}">
      <dgm:prSet/>
      <dgm:spPr/>
      <dgm:t>
        <a:bodyPr/>
        <a:lstStyle/>
        <a:p>
          <a:endParaRPr lang="en-US"/>
        </a:p>
      </dgm:t>
    </dgm:pt>
    <dgm:pt modelId="{40171D01-A2FB-439C-B276-DF2E3F206CD5}">
      <dgm:prSet phldrT="[Text]" phldr="0"/>
      <dgm:spPr/>
      <dgm:t>
        <a:bodyPr/>
        <a:lstStyle/>
        <a:p>
          <a:r>
            <a:rPr lang="en-US" dirty="0">
              <a:latin typeface="Calibri"/>
            </a:rPr>
            <a:t>In-Processing</a:t>
          </a:r>
          <a:endParaRPr lang="en-US" dirty="0"/>
        </a:p>
      </dgm:t>
    </dgm:pt>
    <dgm:pt modelId="{E39A525C-9D1E-4CE6-A0C0-E35748792B17}" type="parTrans" cxnId="{E480107A-826A-4BB1-8B17-98AEE40E34C1}">
      <dgm:prSet/>
      <dgm:spPr/>
      <dgm:t>
        <a:bodyPr/>
        <a:lstStyle/>
        <a:p>
          <a:endParaRPr lang="en-US"/>
        </a:p>
      </dgm:t>
    </dgm:pt>
    <dgm:pt modelId="{100A3333-EBE2-4E78-BC28-68D8201A82FC}" type="sibTrans" cxnId="{E480107A-826A-4BB1-8B17-98AEE40E34C1}">
      <dgm:prSet/>
      <dgm:spPr/>
      <dgm:t>
        <a:bodyPr/>
        <a:lstStyle/>
        <a:p>
          <a:endParaRPr lang="en-US"/>
        </a:p>
      </dgm:t>
    </dgm:pt>
    <dgm:pt modelId="{9A0E3A6C-BEE7-4D90-ACD3-F8E8C1BA33C8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2</a:t>
          </a:r>
          <a:endParaRPr lang="en-US" dirty="0"/>
        </a:p>
      </dgm:t>
    </dgm:pt>
    <dgm:pt modelId="{FF4EB6AF-97F5-4E07-95E1-70CE222B9D1D}" type="parTrans" cxnId="{8A00DD12-EC69-4E2B-BEED-FD43DD90710D}">
      <dgm:prSet/>
      <dgm:spPr/>
      <dgm:t>
        <a:bodyPr/>
        <a:lstStyle/>
        <a:p>
          <a:endParaRPr lang="en-US"/>
        </a:p>
      </dgm:t>
    </dgm:pt>
    <dgm:pt modelId="{BCB15426-5DD7-4E52-ACB3-C5C1BA89BD46}" type="sibTrans" cxnId="{8A00DD12-EC69-4E2B-BEED-FD43DD90710D}">
      <dgm:prSet/>
      <dgm:spPr/>
      <dgm:t>
        <a:bodyPr/>
        <a:lstStyle/>
        <a:p>
          <a:endParaRPr lang="en-US"/>
        </a:p>
      </dgm:t>
    </dgm:pt>
    <dgm:pt modelId="{80EDCF88-E726-42DD-A2B7-B25DD0F4E1B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Literature Review</a:t>
          </a:r>
          <a:endParaRPr lang="en-US" dirty="0"/>
        </a:p>
      </dgm:t>
    </dgm:pt>
    <dgm:pt modelId="{2CD0910F-4BB8-4ADA-8711-A330265CE87F}" type="parTrans" cxnId="{125C837B-5A9C-48AE-8359-8C3E66DF9E4E}">
      <dgm:prSet/>
      <dgm:spPr/>
      <dgm:t>
        <a:bodyPr/>
        <a:lstStyle/>
        <a:p>
          <a:endParaRPr lang="en-US"/>
        </a:p>
      </dgm:t>
    </dgm:pt>
    <dgm:pt modelId="{DD2A5815-3EA7-4F3D-83CA-27B223479EF6}" type="sibTrans" cxnId="{125C837B-5A9C-48AE-8359-8C3E66DF9E4E}">
      <dgm:prSet/>
      <dgm:spPr/>
      <dgm:t>
        <a:bodyPr/>
        <a:lstStyle/>
        <a:p>
          <a:endParaRPr lang="en-US"/>
        </a:p>
      </dgm:t>
    </dgm:pt>
    <dgm:pt modelId="{700A11B6-3C54-426A-BD4D-B7E56F21346A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3</a:t>
          </a:r>
          <a:endParaRPr lang="en-US" dirty="0"/>
        </a:p>
      </dgm:t>
    </dgm:pt>
    <dgm:pt modelId="{8023F8B7-ADFF-40E0-9EA9-F649D058BDD0}" type="parTrans" cxnId="{09BB3DBF-9B9D-4A85-8B88-C416C938977F}">
      <dgm:prSet/>
      <dgm:spPr/>
      <dgm:t>
        <a:bodyPr/>
        <a:lstStyle/>
        <a:p>
          <a:endParaRPr lang="en-US"/>
        </a:p>
      </dgm:t>
    </dgm:pt>
    <dgm:pt modelId="{936F4060-6126-4C94-8E97-EF5EA265DB7C}" type="sibTrans" cxnId="{09BB3DBF-9B9D-4A85-8B88-C416C938977F}">
      <dgm:prSet/>
      <dgm:spPr/>
      <dgm:t>
        <a:bodyPr/>
        <a:lstStyle/>
        <a:p>
          <a:endParaRPr lang="en-US"/>
        </a:p>
      </dgm:t>
    </dgm:pt>
    <dgm:pt modelId="{42FE3B40-5E83-4C2E-9D30-BAD17405E4BE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Main Software Training</a:t>
          </a:r>
          <a:endParaRPr lang="en-US" dirty="0"/>
        </a:p>
      </dgm:t>
    </dgm:pt>
    <dgm:pt modelId="{6BA32A8E-8683-41CF-B961-BF9DEE4666B9}" type="parTrans" cxnId="{DEF91737-C48D-4A8E-84E7-48EC8EAA6C19}">
      <dgm:prSet/>
      <dgm:spPr/>
      <dgm:t>
        <a:bodyPr/>
        <a:lstStyle/>
        <a:p>
          <a:endParaRPr lang="en-US"/>
        </a:p>
      </dgm:t>
    </dgm:pt>
    <dgm:pt modelId="{23D15AD0-1444-4EBB-B022-CC4A0928E404}" type="sibTrans" cxnId="{DEF91737-C48D-4A8E-84E7-48EC8EAA6C19}">
      <dgm:prSet/>
      <dgm:spPr/>
      <dgm:t>
        <a:bodyPr/>
        <a:lstStyle/>
        <a:p>
          <a:endParaRPr lang="en-US"/>
        </a:p>
      </dgm:t>
    </dgm:pt>
    <dgm:pt modelId="{DA41EACB-4A2A-4098-811B-6EF07F7E7E92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Begin Research Paper</a:t>
          </a:r>
          <a:endParaRPr lang="en-US" dirty="0"/>
        </a:p>
      </dgm:t>
    </dgm:pt>
    <dgm:pt modelId="{D967A9CE-DC7E-41F5-9713-1C81CFFD10E0}" type="parTrans" cxnId="{C4C70158-E451-4EA9-9546-FFF16C86663A}">
      <dgm:prSet/>
      <dgm:spPr/>
      <dgm:t>
        <a:bodyPr/>
        <a:lstStyle/>
        <a:p>
          <a:endParaRPr lang="en-US"/>
        </a:p>
      </dgm:t>
    </dgm:pt>
    <dgm:pt modelId="{5D650288-DF32-49EF-A4E4-CFDD9082F328}" type="sibTrans" cxnId="{C4C70158-E451-4EA9-9546-FFF16C86663A}">
      <dgm:prSet/>
      <dgm:spPr/>
      <dgm:t>
        <a:bodyPr/>
        <a:lstStyle/>
        <a:p>
          <a:endParaRPr lang="en-US"/>
        </a:p>
      </dgm:t>
    </dgm:pt>
    <dgm:pt modelId="{B3E09388-5C18-4EBD-8802-AECAD048AB4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Complete Work Plan</a:t>
          </a:r>
        </a:p>
      </dgm:t>
    </dgm:pt>
    <dgm:pt modelId="{0E01A40E-084F-4BBC-BE89-B46CDF3FCBB6}" type="parTrans" cxnId="{911F0579-41F3-4C61-A054-A20BAC483F31}">
      <dgm:prSet/>
      <dgm:spPr/>
    </dgm:pt>
    <dgm:pt modelId="{E8B34C52-BAF5-42E3-8972-66281646646A}" type="sibTrans" cxnId="{911F0579-41F3-4C61-A054-A20BAC483F31}">
      <dgm:prSet/>
      <dgm:spPr/>
    </dgm:pt>
    <dgm:pt modelId="{923D0DA3-DF34-431D-BA17-8ACDDBD38C90}" type="pres">
      <dgm:prSet presAssocID="{8FB6AFDC-0C20-4ACD-8F47-E823827D9919}" presName="linearFlow" presStyleCnt="0">
        <dgm:presLayoutVars>
          <dgm:dir/>
          <dgm:animLvl val="lvl"/>
          <dgm:resizeHandles val="exact"/>
        </dgm:presLayoutVars>
      </dgm:prSet>
      <dgm:spPr/>
    </dgm:pt>
    <dgm:pt modelId="{181C52EA-B68F-4584-BBDA-0D2FA50FBC0B}" type="pres">
      <dgm:prSet presAssocID="{50DF4E84-4AC0-48D9-8D95-3F0099B5D9AD}" presName="composite" presStyleCnt="0"/>
      <dgm:spPr/>
    </dgm:pt>
    <dgm:pt modelId="{4A35F9A5-EFA7-4C74-8BA2-230387CEE0E5}" type="pres">
      <dgm:prSet presAssocID="{50DF4E84-4AC0-48D9-8D95-3F0099B5D9A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6A0576-2B9E-4D0D-94A9-E5E596DAFF1C}" type="pres">
      <dgm:prSet presAssocID="{50DF4E84-4AC0-48D9-8D95-3F0099B5D9AD}" presName="descendantText" presStyleLbl="alignAcc1" presStyleIdx="0" presStyleCnt="3">
        <dgm:presLayoutVars>
          <dgm:bulletEnabled val="1"/>
        </dgm:presLayoutVars>
      </dgm:prSet>
      <dgm:spPr/>
    </dgm:pt>
    <dgm:pt modelId="{8855F305-C2D9-4191-8FC6-F8502A2B769D}" type="pres">
      <dgm:prSet presAssocID="{4DC7A17B-2195-4960-8184-BA28CB2BC4AA}" presName="sp" presStyleCnt="0"/>
      <dgm:spPr/>
    </dgm:pt>
    <dgm:pt modelId="{28A273E4-D5A3-4187-B1DF-4FBE52BE8881}" type="pres">
      <dgm:prSet presAssocID="{9A0E3A6C-BEE7-4D90-ACD3-F8E8C1BA33C8}" presName="composite" presStyleCnt="0"/>
      <dgm:spPr/>
    </dgm:pt>
    <dgm:pt modelId="{00CC0902-7ACF-438F-8D26-A7F123A8F142}" type="pres">
      <dgm:prSet presAssocID="{9A0E3A6C-BEE7-4D90-ACD3-F8E8C1BA33C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FF99B2C-54D2-47DA-BF0B-35FDB4E10EFE}" type="pres">
      <dgm:prSet presAssocID="{9A0E3A6C-BEE7-4D90-ACD3-F8E8C1BA33C8}" presName="descendantText" presStyleLbl="alignAcc1" presStyleIdx="1" presStyleCnt="3">
        <dgm:presLayoutVars>
          <dgm:bulletEnabled val="1"/>
        </dgm:presLayoutVars>
      </dgm:prSet>
      <dgm:spPr/>
    </dgm:pt>
    <dgm:pt modelId="{E65A2707-65DC-4734-BB77-D0F3AB0F21FF}" type="pres">
      <dgm:prSet presAssocID="{BCB15426-5DD7-4E52-ACB3-C5C1BA89BD46}" presName="sp" presStyleCnt="0"/>
      <dgm:spPr/>
    </dgm:pt>
    <dgm:pt modelId="{50EFA237-EAF3-4ACA-970D-7382DE4BD72B}" type="pres">
      <dgm:prSet presAssocID="{700A11B6-3C54-426A-BD4D-B7E56F21346A}" presName="composite" presStyleCnt="0"/>
      <dgm:spPr/>
    </dgm:pt>
    <dgm:pt modelId="{A6363993-30DC-4A2F-90FC-A01068F42886}" type="pres">
      <dgm:prSet presAssocID="{700A11B6-3C54-426A-BD4D-B7E56F21346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7F9C75C-2594-431D-A7E3-4B174AC028D6}" type="pres">
      <dgm:prSet presAssocID="{700A11B6-3C54-426A-BD4D-B7E56F21346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E8F9807-F55D-42BD-A965-922D000A1342}" type="presOf" srcId="{B3E09388-5C18-4EBD-8802-AECAD048AB44}" destId="{D66A0576-2B9E-4D0D-94A9-E5E596DAFF1C}" srcOrd="0" destOrd="2" presId="urn:microsoft.com/office/officeart/2005/8/layout/chevron2"/>
    <dgm:cxn modelId="{8A00DD12-EC69-4E2B-BEED-FD43DD90710D}" srcId="{8FB6AFDC-0C20-4ACD-8F47-E823827D9919}" destId="{9A0E3A6C-BEE7-4D90-ACD3-F8E8C1BA33C8}" srcOrd="1" destOrd="0" parTransId="{FF4EB6AF-97F5-4E07-95E1-70CE222B9D1D}" sibTransId="{BCB15426-5DD7-4E52-ACB3-C5C1BA89BD46}"/>
    <dgm:cxn modelId="{D2590E23-6F95-4234-A642-0F98ABD861AA}" srcId="{50DF4E84-4AC0-48D9-8D95-3F0099B5D9AD}" destId="{14B9B4C9-393A-4233-8016-0F0CF71B9473}" srcOrd="0" destOrd="0" parTransId="{F2F39B8A-4C3C-4B99-9AE4-17234561AE9A}" sibTransId="{C9D2B2E7-F17E-4364-9B12-7479EA950AEC}"/>
    <dgm:cxn modelId="{DEF91737-C48D-4A8E-84E7-48EC8EAA6C19}" srcId="{700A11B6-3C54-426A-BD4D-B7E56F21346A}" destId="{42FE3B40-5E83-4C2E-9D30-BAD17405E4BE}" srcOrd="0" destOrd="0" parTransId="{6BA32A8E-8683-41CF-B961-BF9DEE4666B9}" sibTransId="{23D15AD0-1444-4EBB-B022-CC4A0928E404}"/>
    <dgm:cxn modelId="{D03EB73C-3D80-4934-B10F-0EDF961537DC}" type="presOf" srcId="{700A11B6-3C54-426A-BD4D-B7E56F21346A}" destId="{A6363993-30DC-4A2F-90FC-A01068F42886}" srcOrd="0" destOrd="0" presId="urn:microsoft.com/office/officeart/2005/8/layout/chevron2"/>
    <dgm:cxn modelId="{B056305D-D83E-4D4C-82B4-543667240AEF}" type="presOf" srcId="{9A0E3A6C-BEE7-4D90-ACD3-F8E8C1BA33C8}" destId="{00CC0902-7ACF-438F-8D26-A7F123A8F142}" srcOrd="0" destOrd="0" presId="urn:microsoft.com/office/officeart/2005/8/layout/chevron2"/>
    <dgm:cxn modelId="{7447C760-70C7-417B-9E95-49C263B9837E}" type="presOf" srcId="{50DF4E84-4AC0-48D9-8D95-3F0099B5D9AD}" destId="{4A35F9A5-EFA7-4C74-8BA2-230387CEE0E5}" srcOrd="0" destOrd="0" presId="urn:microsoft.com/office/officeart/2005/8/layout/chevron2"/>
    <dgm:cxn modelId="{F4796667-BB3D-4BA1-B387-80DFE2DDCEC1}" type="presOf" srcId="{14B9B4C9-393A-4233-8016-0F0CF71B9473}" destId="{D66A0576-2B9E-4D0D-94A9-E5E596DAFF1C}" srcOrd="0" destOrd="0" presId="urn:microsoft.com/office/officeart/2005/8/layout/chevron2"/>
    <dgm:cxn modelId="{E81E6D73-5664-485E-BB15-5A4F1B28CE91}" srcId="{8FB6AFDC-0C20-4ACD-8F47-E823827D9919}" destId="{50DF4E84-4AC0-48D9-8D95-3F0099B5D9AD}" srcOrd="0" destOrd="0" parTransId="{3B56A127-942F-49F6-8B2C-7840A5014523}" sibTransId="{4DC7A17B-2195-4960-8184-BA28CB2BC4AA}"/>
    <dgm:cxn modelId="{0F6A3356-5F83-43E3-B7BD-E67E5BCF6DE4}" type="presOf" srcId="{42FE3B40-5E83-4C2E-9D30-BAD17405E4BE}" destId="{17F9C75C-2594-431D-A7E3-4B174AC028D6}" srcOrd="0" destOrd="0" presId="urn:microsoft.com/office/officeart/2005/8/layout/chevron2"/>
    <dgm:cxn modelId="{C4C70158-E451-4EA9-9546-FFF16C86663A}" srcId="{700A11B6-3C54-426A-BD4D-B7E56F21346A}" destId="{DA41EACB-4A2A-4098-811B-6EF07F7E7E92}" srcOrd="1" destOrd="0" parTransId="{D967A9CE-DC7E-41F5-9713-1C81CFFD10E0}" sibTransId="{5D650288-DF32-49EF-A4E4-CFDD9082F328}"/>
    <dgm:cxn modelId="{911F0579-41F3-4C61-A054-A20BAC483F31}" srcId="{50DF4E84-4AC0-48D9-8D95-3F0099B5D9AD}" destId="{B3E09388-5C18-4EBD-8802-AECAD048AB44}" srcOrd="2" destOrd="0" parTransId="{0E01A40E-084F-4BBC-BE89-B46CDF3FCBB6}" sibTransId="{E8B34C52-BAF5-42E3-8972-66281646646A}"/>
    <dgm:cxn modelId="{E480107A-826A-4BB1-8B17-98AEE40E34C1}" srcId="{50DF4E84-4AC0-48D9-8D95-3F0099B5D9AD}" destId="{40171D01-A2FB-439C-B276-DF2E3F206CD5}" srcOrd="1" destOrd="0" parTransId="{E39A525C-9D1E-4CE6-A0C0-E35748792B17}" sibTransId="{100A3333-EBE2-4E78-BC28-68D8201A82FC}"/>
    <dgm:cxn modelId="{125C837B-5A9C-48AE-8359-8C3E66DF9E4E}" srcId="{9A0E3A6C-BEE7-4D90-ACD3-F8E8C1BA33C8}" destId="{80EDCF88-E726-42DD-A2B7-B25DD0F4E1B1}" srcOrd="0" destOrd="0" parTransId="{2CD0910F-4BB8-4ADA-8711-A330265CE87F}" sibTransId="{DD2A5815-3EA7-4F3D-83CA-27B223479EF6}"/>
    <dgm:cxn modelId="{768719BA-31B5-4C86-A4F8-EB2FBFF32646}" type="presOf" srcId="{DA41EACB-4A2A-4098-811B-6EF07F7E7E92}" destId="{17F9C75C-2594-431D-A7E3-4B174AC028D6}" srcOrd="0" destOrd="1" presId="urn:microsoft.com/office/officeart/2005/8/layout/chevron2"/>
    <dgm:cxn modelId="{BC3DB5BA-4B19-4A1E-81B2-69051D3E7838}" type="presOf" srcId="{80EDCF88-E726-42DD-A2B7-B25DD0F4E1B1}" destId="{9FF99B2C-54D2-47DA-BF0B-35FDB4E10EFE}" srcOrd="0" destOrd="0" presId="urn:microsoft.com/office/officeart/2005/8/layout/chevron2"/>
    <dgm:cxn modelId="{09BB3DBF-9B9D-4A85-8B88-C416C938977F}" srcId="{8FB6AFDC-0C20-4ACD-8F47-E823827D9919}" destId="{700A11B6-3C54-426A-BD4D-B7E56F21346A}" srcOrd="2" destOrd="0" parTransId="{8023F8B7-ADFF-40E0-9EA9-F649D058BDD0}" sibTransId="{936F4060-6126-4C94-8E97-EF5EA265DB7C}"/>
    <dgm:cxn modelId="{7C66A1C3-8E2A-49F6-8AC5-4862A46B2D32}" type="presOf" srcId="{40171D01-A2FB-439C-B276-DF2E3F206CD5}" destId="{D66A0576-2B9E-4D0D-94A9-E5E596DAFF1C}" srcOrd="0" destOrd="1" presId="urn:microsoft.com/office/officeart/2005/8/layout/chevron2"/>
    <dgm:cxn modelId="{92F34AD0-7F8A-4191-95C6-510C1D05BF9C}" type="presOf" srcId="{8FB6AFDC-0C20-4ACD-8F47-E823827D9919}" destId="{923D0DA3-DF34-431D-BA17-8ACDDBD38C90}" srcOrd="0" destOrd="0" presId="urn:microsoft.com/office/officeart/2005/8/layout/chevron2"/>
    <dgm:cxn modelId="{17C0AC00-4BDC-4905-AA38-B3A874DF5DD5}" type="presParOf" srcId="{923D0DA3-DF34-431D-BA17-8ACDDBD38C90}" destId="{181C52EA-B68F-4584-BBDA-0D2FA50FBC0B}" srcOrd="0" destOrd="0" presId="urn:microsoft.com/office/officeart/2005/8/layout/chevron2"/>
    <dgm:cxn modelId="{147D32F7-D1EE-4684-9A4A-7DAA313AF899}" type="presParOf" srcId="{181C52EA-B68F-4584-BBDA-0D2FA50FBC0B}" destId="{4A35F9A5-EFA7-4C74-8BA2-230387CEE0E5}" srcOrd="0" destOrd="0" presId="urn:microsoft.com/office/officeart/2005/8/layout/chevron2"/>
    <dgm:cxn modelId="{A36C1276-099A-4B59-AF57-74F9C132D62B}" type="presParOf" srcId="{181C52EA-B68F-4584-BBDA-0D2FA50FBC0B}" destId="{D66A0576-2B9E-4D0D-94A9-E5E596DAFF1C}" srcOrd="1" destOrd="0" presId="urn:microsoft.com/office/officeart/2005/8/layout/chevron2"/>
    <dgm:cxn modelId="{C5B15C4E-C771-4689-90A6-3414F31A8C28}" type="presParOf" srcId="{923D0DA3-DF34-431D-BA17-8ACDDBD38C90}" destId="{8855F305-C2D9-4191-8FC6-F8502A2B769D}" srcOrd="1" destOrd="0" presId="urn:microsoft.com/office/officeart/2005/8/layout/chevron2"/>
    <dgm:cxn modelId="{9B67DAF7-0134-48CE-9A36-944D470D1954}" type="presParOf" srcId="{923D0DA3-DF34-431D-BA17-8ACDDBD38C90}" destId="{28A273E4-D5A3-4187-B1DF-4FBE52BE8881}" srcOrd="2" destOrd="0" presId="urn:microsoft.com/office/officeart/2005/8/layout/chevron2"/>
    <dgm:cxn modelId="{2550D412-001A-4405-8083-8E6AB067CA49}" type="presParOf" srcId="{28A273E4-D5A3-4187-B1DF-4FBE52BE8881}" destId="{00CC0902-7ACF-438F-8D26-A7F123A8F142}" srcOrd="0" destOrd="0" presId="urn:microsoft.com/office/officeart/2005/8/layout/chevron2"/>
    <dgm:cxn modelId="{DB6A6510-0241-406A-BCBD-A3EE3730DAC2}" type="presParOf" srcId="{28A273E4-D5A3-4187-B1DF-4FBE52BE8881}" destId="{9FF99B2C-54D2-47DA-BF0B-35FDB4E10EFE}" srcOrd="1" destOrd="0" presId="urn:microsoft.com/office/officeart/2005/8/layout/chevron2"/>
    <dgm:cxn modelId="{42148FFA-2B91-414D-8E12-2BFB566B5156}" type="presParOf" srcId="{923D0DA3-DF34-431D-BA17-8ACDDBD38C90}" destId="{E65A2707-65DC-4734-BB77-D0F3AB0F21FF}" srcOrd="3" destOrd="0" presId="urn:microsoft.com/office/officeart/2005/8/layout/chevron2"/>
    <dgm:cxn modelId="{D2EFD0B7-FCB9-4300-8EDC-425BF2807546}" type="presParOf" srcId="{923D0DA3-DF34-431D-BA17-8ACDDBD38C90}" destId="{50EFA237-EAF3-4ACA-970D-7382DE4BD72B}" srcOrd="4" destOrd="0" presId="urn:microsoft.com/office/officeart/2005/8/layout/chevron2"/>
    <dgm:cxn modelId="{0C5DE58F-3B5F-4C7B-88BD-569151E06BB1}" type="presParOf" srcId="{50EFA237-EAF3-4ACA-970D-7382DE4BD72B}" destId="{A6363993-30DC-4A2F-90FC-A01068F42886}" srcOrd="0" destOrd="0" presId="urn:microsoft.com/office/officeart/2005/8/layout/chevron2"/>
    <dgm:cxn modelId="{C8B7AFBD-261A-4A52-85E9-C9A62227E092}" type="presParOf" srcId="{50EFA237-EAF3-4ACA-970D-7382DE4BD72B}" destId="{17F9C75C-2594-431D-A7E3-4B174AC028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6AFDC-0C20-4ACD-8F47-E823827D99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F4E84-4AC0-48D9-8D95-3F0099B5D9AD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4-5</a:t>
          </a:r>
          <a:endParaRPr lang="en-US" dirty="0"/>
        </a:p>
      </dgm:t>
    </dgm:pt>
    <dgm:pt modelId="{3B56A127-942F-49F6-8B2C-7840A5014523}" type="parTrans" cxnId="{E81E6D73-5664-485E-BB15-5A4F1B28CE91}">
      <dgm:prSet/>
      <dgm:spPr/>
      <dgm:t>
        <a:bodyPr/>
        <a:lstStyle/>
        <a:p>
          <a:endParaRPr lang="en-US"/>
        </a:p>
      </dgm:t>
    </dgm:pt>
    <dgm:pt modelId="{4DC7A17B-2195-4960-8184-BA28CB2BC4AA}" type="sibTrans" cxnId="{E81E6D73-5664-485E-BB15-5A4F1B28CE91}">
      <dgm:prSet/>
      <dgm:spPr/>
      <dgm:t>
        <a:bodyPr/>
        <a:lstStyle/>
        <a:p>
          <a:endParaRPr lang="en-US"/>
        </a:p>
      </dgm:t>
    </dgm:pt>
    <dgm:pt modelId="{14B9B4C9-393A-4233-8016-0F0CF71B9473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Convert Creo Models</a:t>
          </a:r>
          <a:endParaRPr lang="en-US" dirty="0"/>
        </a:p>
      </dgm:t>
    </dgm:pt>
    <dgm:pt modelId="{F2F39B8A-4C3C-4B99-9AE4-17234561AE9A}" type="parTrans" cxnId="{D2590E23-6F95-4234-A642-0F98ABD861AA}">
      <dgm:prSet/>
      <dgm:spPr/>
      <dgm:t>
        <a:bodyPr/>
        <a:lstStyle/>
        <a:p>
          <a:endParaRPr lang="en-US"/>
        </a:p>
      </dgm:t>
    </dgm:pt>
    <dgm:pt modelId="{C9D2B2E7-F17E-4364-9B12-7479EA950AEC}" type="sibTrans" cxnId="{D2590E23-6F95-4234-A642-0F98ABD861AA}">
      <dgm:prSet/>
      <dgm:spPr/>
      <dgm:t>
        <a:bodyPr/>
        <a:lstStyle/>
        <a:p>
          <a:endParaRPr lang="en-US"/>
        </a:p>
      </dgm:t>
    </dgm:pt>
    <dgm:pt modelId="{40171D01-A2FB-439C-B276-DF2E3F206CD5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Collaborate with Other Teams</a:t>
          </a:r>
          <a:endParaRPr lang="en-US" dirty="0"/>
        </a:p>
      </dgm:t>
    </dgm:pt>
    <dgm:pt modelId="{E39A525C-9D1E-4CE6-A0C0-E35748792B17}" type="parTrans" cxnId="{E480107A-826A-4BB1-8B17-98AEE40E34C1}">
      <dgm:prSet/>
      <dgm:spPr/>
      <dgm:t>
        <a:bodyPr/>
        <a:lstStyle/>
        <a:p>
          <a:endParaRPr lang="en-US"/>
        </a:p>
      </dgm:t>
    </dgm:pt>
    <dgm:pt modelId="{100A3333-EBE2-4E78-BC28-68D8201A82FC}" type="sibTrans" cxnId="{E480107A-826A-4BB1-8B17-98AEE40E34C1}">
      <dgm:prSet/>
      <dgm:spPr/>
      <dgm:t>
        <a:bodyPr/>
        <a:lstStyle/>
        <a:p>
          <a:endParaRPr lang="en-US"/>
        </a:p>
      </dgm:t>
    </dgm:pt>
    <dgm:pt modelId="{9A0E3A6C-BEE7-4D90-ACD3-F8E8C1BA33C8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6-8</a:t>
          </a:r>
          <a:endParaRPr lang="en-US" dirty="0"/>
        </a:p>
      </dgm:t>
    </dgm:pt>
    <dgm:pt modelId="{FF4EB6AF-97F5-4E07-95E1-70CE222B9D1D}" type="parTrans" cxnId="{8A00DD12-EC69-4E2B-BEED-FD43DD90710D}">
      <dgm:prSet/>
      <dgm:spPr/>
      <dgm:t>
        <a:bodyPr/>
        <a:lstStyle/>
        <a:p>
          <a:endParaRPr lang="en-US"/>
        </a:p>
      </dgm:t>
    </dgm:pt>
    <dgm:pt modelId="{BCB15426-5DD7-4E52-ACB3-C5C1BA89BD46}" type="sibTrans" cxnId="{8A00DD12-EC69-4E2B-BEED-FD43DD90710D}">
      <dgm:prSet/>
      <dgm:spPr/>
      <dgm:t>
        <a:bodyPr/>
        <a:lstStyle/>
        <a:p>
          <a:endParaRPr lang="en-US"/>
        </a:p>
      </dgm:t>
    </dgm:pt>
    <dgm:pt modelId="{80EDCF88-E726-42DD-A2B7-B25DD0F4E1B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Iteratively Modeling and Analyzing Results</a:t>
          </a:r>
          <a:endParaRPr lang="en-US" dirty="0"/>
        </a:p>
      </dgm:t>
    </dgm:pt>
    <dgm:pt modelId="{2CD0910F-4BB8-4ADA-8711-A330265CE87F}" type="parTrans" cxnId="{125C837B-5A9C-48AE-8359-8C3E66DF9E4E}">
      <dgm:prSet/>
      <dgm:spPr/>
      <dgm:t>
        <a:bodyPr/>
        <a:lstStyle/>
        <a:p>
          <a:endParaRPr lang="en-US"/>
        </a:p>
      </dgm:t>
    </dgm:pt>
    <dgm:pt modelId="{DD2A5815-3EA7-4F3D-83CA-27B223479EF6}" type="sibTrans" cxnId="{125C837B-5A9C-48AE-8359-8C3E66DF9E4E}">
      <dgm:prSet/>
      <dgm:spPr/>
      <dgm:t>
        <a:bodyPr/>
        <a:lstStyle/>
        <a:p>
          <a:endParaRPr lang="en-US"/>
        </a:p>
      </dgm:t>
    </dgm:pt>
    <dgm:pt modelId="{FF2CC66B-A272-40F9-BC8E-4D8D405F7E46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Write Focus of Research Paper</a:t>
          </a:r>
          <a:endParaRPr lang="en-US" dirty="0"/>
        </a:p>
      </dgm:t>
    </dgm:pt>
    <dgm:pt modelId="{2349EB44-561B-494E-A5A7-D0B6B3B77E84}" type="parTrans" cxnId="{CB16C08B-7D03-4643-A407-DCBEBDD880DF}">
      <dgm:prSet/>
      <dgm:spPr/>
      <dgm:t>
        <a:bodyPr/>
        <a:lstStyle/>
        <a:p>
          <a:endParaRPr lang="en-US"/>
        </a:p>
      </dgm:t>
    </dgm:pt>
    <dgm:pt modelId="{66938514-91A1-43FB-8D1B-725C96831CFC}" type="sibTrans" cxnId="{CB16C08B-7D03-4643-A407-DCBEBDD880DF}">
      <dgm:prSet/>
      <dgm:spPr/>
      <dgm:t>
        <a:bodyPr/>
        <a:lstStyle/>
        <a:p>
          <a:endParaRPr lang="en-US"/>
        </a:p>
      </dgm:t>
    </dgm:pt>
    <dgm:pt modelId="{700A11B6-3C54-426A-BD4D-B7E56F21346A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Week 9-11</a:t>
          </a:r>
          <a:endParaRPr lang="en-US" dirty="0"/>
        </a:p>
      </dgm:t>
    </dgm:pt>
    <dgm:pt modelId="{8023F8B7-ADFF-40E0-9EA9-F649D058BDD0}" type="parTrans" cxnId="{09BB3DBF-9B9D-4A85-8B88-C416C938977F}">
      <dgm:prSet/>
      <dgm:spPr/>
      <dgm:t>
        <a:bodyPr/>
        <a:lstStyle/>
        <a:p>
          <a:endParaRPr lang="en-US"/>
        </a:p>
      </dgm:t>
    </dgm:pt>
    <dgm:pt modelId="{936F4060-6126-4C94-8E97-EF5EA265DB7C}" type="sibTrans" cxnId="{09BB3DBF-9B9D-4A85-8B88-C416C938977F}">
      <dgm:prSet/>
      <dgm:spPr/>
      <dgm:t>
        <a:bodyPr/>
        <a:lstStyle/>
        <a:p>
          <a:endParaRPr lang="en-US"/>
        </a:p>
      </dgm:t>
    </dgm:pt>
    <dgm:pt modelId="{42FE3B40-5E83-4C2E-9D30-BAD17405E4BE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Assess Progress</a:t>
          </a:r>
        </a:p>
      </dgm:t>
    </dgm:pt>
    <dgm:pt modelId="{6BA32A8E-8683-41CF-B961-BF9DEE4666B9}" type="parTrans" cxnId="{DEF91737-C48D-4A8E-84E7-48EC8EAA6C19}">
      <dgm:prSet/>
      <dgm:spPr/>
      <dgm:t>
        <a:bodyPr/>
        <a:lstStyle/>
        <a:p>
          <a:endParaRPr lang="en-US"/>
        </a:p>
      </dgm:t>
    </dgm:pt>
    <dgm:pt modelId="{23D15AD0-1444-4EBB-B022-CC4A0928E404}" type="sibTrans" cxnId="{DEF91737-C48D-4A8E-84E7-48EC8EAA6C19}">
      <dgm:prSet/>
      <dgm:spPr/>
      <dgm:t>
        <a:bodyPr/>
        <a:lstStyle/>
        <a:p>
          <a:endParaRPr lang="en-US"/>
        </a:p>
      </dgm:t>
    </dgm:pt>
    <dgm:pt modelId="{DA41EACB-4A2A-4098-811B-6EF07F7E7E92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Determine Final Deliverables</a:t>
          </a:r>
          <a:endParaRPr lang="en-US" dirty="0"/>
        </a:p>
      </dgm:t>
    </dgm:pt>
    <dgm:pt modelId="{D967A9CE-DC7E-41F5-9713-1C81CFFD10E0}" type="parTrans" cxnId="{C4C70158-E451-4EA9-9546-FFF16C86663A}">
      <dgm:prSet/>
      <dgm:spPr/>
      <dgm:t>
        <a:bodyPr/>
        <a:lstStyle/>
        <a:p>
          <a:endParaRPr lang="en-US"/>
        </a:p>
      </dgm:t>
    </dgm:pt>
    <dgm:pt modelId="{5D650288-DF32-49EF-A4E4-CFDD9082F328}" type="sibTrans" cxnId="{C4C70158-E451-4EA9-9546-FFF16C86663A}">
      <dgm:prSet/>
      <dgm:spPr/>
      <dgm:t>
        <a:bodyPr/>
        <a:lstStyle/>
        <a:p>
          <a:endParaRPr lang="en-US"/>
        </a:p>
      </dgm:t>
    </dgm:pt>
    <dgm:pt modelId="{2A8F5B31-4D7D-4326-9BD3-2B552E58B2F1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Week 12</a:t>
          </a:r>
        </a:p>
      </dgm:t>
    </dgm:pt>
    <dgm:pt modelId="{1C973406-C9B3-44FC-9308-F669115A2DE4}" type="parTrans" cxnId="{A8451352-D0E5-41A9-97F6-C7019D4F109F}">
      <dgm:prSet/>
      <dgm:spPr/>
    </dgm:pt>
    <dgm:pt modelId="{3BCA7DDE-B335-4D0B-B7FC-BB7F5371036A}" type="sibTrans" cxnId="{A8451352-D0E5-41A9-97F6-C7019D4F109F}">
      <dgm:prSet/>
      <dgm:spPr/>
    </dgm:pt>
    <dgm:pt modelId="{AEEEC283-AA71-4FF0-B744-875EA5B3524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Project Wrap-Up</a:t>
          </a:r>
        </a:p>
      </dgm:t>
    </dgm:pt>
    <dgm:pt modelId="{63BEE65E-E126-4760-88DF-B71574D00975}" type="parTrans" cxnId="{90EB2CD1-5021-4BA6-B05B-8AD3B13E646A}">
      <dgm:prSet/>
      <dgm:spPr/>
    </dgm:pt>
    <dgm:pt modelId="{97225778-F6D7-408A-B314-D0506D9888F9}" type="sibTrans" cxnId="{90EB2CD1-5021-4BA6-B05B-8AD3B13E646A}">
      <dgm:prSet/>
      <dgm:spPr/>
    </dgm:pt>
    <dgm:pt modelId="{3BFA3CA2-D1C5-4498-A0DF-7D9F648D7625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Present Project</a:t>
          </a:r>
        </a:p>
      </dgm:t>
    </dgm:pt>
    <dgm:pt modelId="{47D1C110-394F-44D4-8321-3CE8C6F8BDD7}" type="parTrans" cxnId="{53B5F2FF-7520-4F24-AB8D-A8DA93C31BF6}">
      <dgm:prSet/>
      <dgm:spPr/>
    </dgm:pt>
    <dgm:pt modelId="{5BC47712-9EDA-40C1-8484-60A7EF592FB2}" type="sibTrans" cxnId="{53B5F2FF-7520-4F24-AB8D-A8DA93C31BF6}">
      <dgm:prSet/>
      <dgm:spPr/>
    </dgm:pt>
    <dgm:pt modelId="{B1B1B8F5-4EA2-4315-B4E3-AD64C1FEF843}">
      <dgm:prSet phldr="0"/>
      <dgm:spPr/>
      <dgm:t>
        <a:bodyPr/>
        <a:lstStyle/>
        <a:p>
          <a:r>
            <a:rPr lang="en-US" dirty="0">
              <a:latin typeface="Calibri"/>
            </a:rPr>
            <a:t>Out-Processing</a:t>
          </a:r>
        </a:p>
      </dgm:t>
    </dgm:pt>
    <dgm:pt modelId="{9852C101-C99F-4A37-93DA-34BEF9BB0B41}" type="parTrans" cxnId="{1FBE9513-9A6A-4A51-A193-46B68A1578C2}">
      <dgm:prSet/>
      <dgm:spPr/>
    </dgm:pt>
    <dgm:pt modelId="{F444E249-0B42-4FC8-B690-C347E94A4F17}" type="sibTrans" cxnId="{1FBE9513-9A6A-4A51-A193-46B68A1578C2}">
      <dgm:prSet/>
      <dgm:spPr/>
    </dgm:pt>
    <dgm:pt modelId="{A372F549-700A-4CB5-A6A8-C925835A63AD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Bring Research Paper to Final Phase</a:t>
          </a:r>
        </a:p>
      </dgm:t>
    </dgm:pt>
    <dgm:pt modelId="{10FC64AF-4F86-46D3-8A04-2A5E1C47610E}" type="parTrans" cxnId="{2191DFC2-0FF3-45D3-85E7-24F86D0E6E65}">
      <dgm:prSet/>
      <dgm:spPr/>
    </dgm:pt>
    <dgm:pt modelId="{92FB1993-9340-4B1E-B4D2-65C0E99DC48A}" type="sibTrans" cxnId="{2191DFC2-0FF3-45D3-85E7-24F86D0E6E65}">
      <dgm:prSet/>
      <dgm:spPr/>
    </dgm:pt>
    <dgm:pt modelId="{923D0DA3-DF34-431D-BA17-8ACDDBD38C90}" type="pres">
      <dgm:prSet presAssocID="{8FB6AFDC-0C20-4ACD-8F47-E823827D9919}" presName="linearFlow" presStyleCnt="0">
        <dgm:presLayoutVars>
          <dgm:dir/>
          <dgm:animLvl val="lvl"/>
          <dgm:resizeHandles val="exact"/>
        </dgm:presLayoutVars>
      </dgm:prSet>
      <dgm:spPr/>
    </dgm:pt>
    <dgm:pt modelId="{181C52EA-B68F-4584-BBDA-0D2FA50FBC0B}" type="pres">
      <dgm:prSet presAssocID="{50DF4E84-4AC0-48D9-8D95-3F0099B5D9AD}" presName="composite" presStyleCnt="0"/>
      <dgm:spPr/>
    </dgm:pt>
    <dgm:pt modelId="{4A35F9A5-EFA7-4C74-8BA2-230387CEE0E5}" type="pres">
      <dgm:prSet presAssocID="{50DF4E84-4AC0-48D9-8D95-3F0099B5D9A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66A0576-2B9E-4D0D-94A9-E5E596DAFF1C}" type="pres">
      <dgm:prSet presAssocID="{50DF4E84-4AC0-48D9-8D95-3F0099B5D9AD}" presName="descendantText" presStyleLbl="alignAcc1" presStyleIdx="0" presStyleCnt="4">
        <dgm:presLayoutVars>
          <dgm:bulletEnabled val="1"/>
        </dgm:presLayoutVars>
      </dgm:prSet>
      <dgm:spPr/>
    </dgm:pt>
    <dgm:pt modelId="{8855F305-C2D9-4191-8FC6-F8502A2B769D}" type="pres">
      <dgm:prSet presAssocID="{4DC7A17B-2195-4960-8184-BA28CB2BC4AA}" presName="sp" presStyleCnt="0"/>
      <dgm:spPr/>
    </dgm:pt>
    <dgm:pt modelId="{28A273E4-D5A3-4187-B1DF-4FBE52BE8881}" type="pres">
      <dgm:prSet presAssocID="{9A0E3A6C-BEE7-4D90-ACD3-F8E8C1BA33C8}" presName="composite" presStyleCnt="0"/>
      <dgm:spPr/>
    </dgm:pt>
    <dgm:pt modelId="{00CC0902-7ACF-438F-8D26-A7F123A8F142}" type="pres">
      <dgm:prSet presAssocID="{9A0E3A6C-BEE7-4D90-ACD3-F8E8C1BA33C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FF99B2C-54D2-47DA-BF0B-35FDB4E10EFE}" type="pres">
      <dgm:prSet presAssocID="{9A0E3A6C-BEE7-4D90-ACD3-F8E8C1BA33C8}" presName="descendantText" presStyleLbl="alignAcc1" presStyleIdx="1" presStyleCnt="4">
        <dgm:presLayoutVars>
          <dgm:bulletEnabled val="1"/>
        </dgm:presLayoutVars>
      </dgm:prSet>
      <dgm:spPr/>
    </dgm:pt>
    <dgm:pt modelId="{E65A2707-65DC-4734-BB77-D0F3AB0F21FF}" type="pres">
      <dgm:prSet presAssocID="{BCB15426-5DD7-4E52-ACB3-C5C1BA89BD46}" presName="sp" presStyleCnt="0"/>
      <dgm:spPr/>
    </dgm:pt>
    <dgm:pt modelId="{50EFA237-EAF3-4ACA-970D-7382DE4BD72B}" type="pres">
      <dgm:prSet presAssocID="{700A11B6-3C54-426A-BD4D-B7E56F21346A}" presName="composite" presStyleCnt="0"/>
      <dgm:spPr/>
    </dgm:pt>
    <dgm:pt modelId="{A6363993-30DC-4A2F-90FC-A01068F42886}" type="pres">
      <dgm:prSet presAssocID="{700A11B6-3C54-426A-BD4D-B7E56F21346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7F9C75C-2594-431D-A7E3-4B174AC028D6}" type="pres">
      <dgm:prSet presAssocID="{700A11B6-3C54-426A-BD4D-B7E56F21346A}" presName="descendantText" presStyleLbl="alignAcc1" presStyleIdx="2" presStyleCnt="4">
        <dgm:presLayoutVars>
          <dgm:bulletEnabled val="1"/>
        </dgm:presLayoutVars>
      </dgm:prSet>
      <dgm:spPr/>
    </dgm:pt>
    <dgm:pt modelId="{713B07BE-835C-41A2-BBB2-2FE7773CC74B}" type="pres">
      <dgm:prSet presAssocID="{936F4060-6126-4C94-8E97-EF5EA265DB7C}" presName="sp" presStyleCnt="0"/>
      <dgm:spPr/>
    </dgm:pt>
    <dgm:pt modelId="{5BF0AFAB-26E4-47C4-B38E-3CD72FD5D3A3}" type="pres">
      <dgm:prSet presAssocID="{2A8F5B31-4D7D-4326-9BD3-2B552E58B2F1}" presName="composite" presStyleCnt="0"/>
      <dgm:spPr/>
    </dgm:pt>
    <dgm:pt modelId="{85A506F5-0B7C-4D76-8AC6-122AD6954EA4}" type="pres">
      <dgm:prSet presAssocID="{2A8F5B31-4D7D-4326-9BD3-2B552E58B2F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D26037B-A136-4A9C-BDA6-15046D3DF422}" type="pres">
      <dgm:prSet presAssocID="{2A8F5B31-4D7D-4326-9BD3-2B552E58B2F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BBB5D0B-1EE2-45FA-868A-AB4938460080}" type="presOf" srcId="{2A8F5B31-4D7D-4326-9BD3-2B552E58B2F1}" destId="{85A506F5-0B7C-4D76-8AC6-122AD6954EA4}" srcOrd="0" destOrd="0" presId="urn:microsoft.com/office/officeart/2005/8/layout/chevron2"/>
    <dgm:cxn modelId="{8A00DD12-EC69-4E2B-BEED-FD43DD90710D}" srcId="{8FB6AFDC-0C20-4ACD-8F47-E823827D9919}" destId="{9A0E3A6C-BEE7-4D90-ACD3-F8E8C1BA33C8}" srcOrd="1" destOrd="0" parTransId="{FF4EB6AF-97F5-4E07-95E1-70CE222B9D1D}" sibTransId="{BCB15426-5DD7-4E52-ACB3-C5C1BA89BD46}"/>
    <dgm:cxn modelId="{1FBE9513-9A6A-4A51-A193-46B68A1578C2}" srcId="{2A8F5B31-4D7D-4326-9BD3-2B552E58B2F1}" destId="{B1B1B8F5-4EA2-4315-B4E3-AD64C1FEF843}" srcOrd="2" destOrd="0" parTransId="{9852C101-C99F-4A37-93DA-34BEF9BB0B41}" sibTransId="{F444E249-0B42-4FC8-B690-C347E94A4F17}"/>
    <dgm:cxn modelId="{FCC26C14-BCD1-4F17-B872-10408308889B}" type="presOf" srcId="{42FE3B40-5E83-4C2E-9D30-BAD17405E4BE}" destId="{17F9C75C-2594-431D-A7E3-4B174AC028D6}" srcOrd="0" destOrd="0" presId="urn:microsoft.com/office/officeart/2005/8/layout/chevron2"/>
    <dgm:cxn modelId="{D2590E23-6F95-4234-A642-0F98ABD861AA}" srcId="{50DF4E84-4AC0-48D9-8D95-3F0099B5D9AD}" destId="{14B9B4C9-393A-4233-8016-0F0CF71B9473}" srcOrd="0" destOrd="0" parTransId="{F2F39B8A-4C3C-4B99-9AE4-17234561AE9A}" sibTransId="{C9D2B2E7-F17E-4364-9B12-7479EA950AEC}"/>
    <dgm:cxn modelId="{DEF91737-C48D-4A8E-84E7-48EC8EAA6C19}" srcId="{700A11B6-3C54-426A-BD4D-B7E56F21346A}" destId="{42FE3B40-5E83-4C2E-9D30-BAD17405E4BE}" srcOrd="0" destOrd="0" parTransId="{6BA32A8E-8683-41CF-B961-BF9DEE4666B9}" sibTransId="{23D15AD0-1444-4EBB-B022-CC4A0928E404}"/>
    <dgm:cxn modelId="{2909B43A-4381-4350-AD61-910E1C406A18}" type="presOf" srcId="{40171D01-A2FB-439C-B276-DF2E3F206CD5}" destId="{D66A0576-2B9E-4D0D-94A9-E5E596DAFF1C}" srcOrd="0" destOrd="1" presId="urn:microsoft.com/office/officeart/2005/8/layout/chevron2"/>
    <dgm:cxn modelId="{5A309C64-50D2-41EC-AE8D-CA8E205C19EF}" type="presOf" srcId="{50DF4E84-4AC0-48D9-8D95-3F0099B5D9AD}" destId="{4A35F9A5-EFA7-4C74-8BA2-230387CEE0E5}" srcOrd="0" destOrd="0" presId="urn:microsoft.com/office/officeart/2005/8/layout/chevron2"/>
    <dgm:cxn modelId="{88F3944C-7107-46FD-A50A-59676D7C080A}" type="presOf" srcId="{DA41EACB-4A2A-4098-811B-6EF07F7E7E92}" destId="{17F9C75C-2594-431D-A7E3-4B174AC028D6}" srcOrd="0" destOrd="1" presId="urn:microsoft.com/office/officeart/2005/8/layout/chevron2"/>
    <dgm:cxn modelId="{A8451352-D0E5-41A9-97F6-C7019D4F109F}" srcId="{8FB6AFDC-0C20-4ACD-8F47-E823827D9919}" destId="{2A8F5B31-4D7D-4326-9BD3-2B552E58B2F1}" srcOrd="3" destOrd="0" parTransId="{1C973406-C9B3-44FC-9308-F669115A2DE4}" sibTransId="{3BCA7DDE-B335-4D0B-B7FC-BB7F5371036A}"/>
    <dgm:cxn modelId="{E81E6D73-5664-485E-BB15-5A4F1B28CE91}" srcId="{8FB6AFDC-0C20-4ACD-8F47-E823827D9919}" destId="{50DF4E84-4AC0-48D9-8D95-3F0099B5D9AD}" srcOrd="0" destOrd="0" parTransId="{3B56A127-942F-49F6-8B2C-7840A5014523}" sibTransId="{4DC7A17B-2195-4960-8184-BA28CB2BC4AA}"/>
    <dgm:cxn modelId="{C4C70158-E451-4EA9-9546-FFF16C86663A}" srcId="{700A11B6-3C54-426A-BD4D-B7E56F21346A}" destId="{DA41EACB-4A2A-4098-811B-6EF07F7E7E92}" srcOrd="1" destOrd="0" parTransId="{D967A9CE-DC7E-41F5-9713-1C81CFFD10E0}" sibTransId="{5D650288-DF32-49EF-A4E4-CFDD9082F328}"/>
    <dgm:cxn modelId="{224D1E78-A6CB-4066-8C57-60C2DD7ECD36}" type="presOf" srcId="{FF2CC66B-A272-40F9-BC8E-4D8D405F7E46}" destId="{9FF99B2C-54D2-47DA-BF0B-35FDB4E10EFE}" srcOrd="0" destOrd="1" presId="urn:microsoft.com/office/officeart/2005/8/layout/chevron2"/>
    <dgm:cxn modelId="{E480107A-826A-4BB1-8B17-98AEE40E34C1}" srcId="{50DF4E84-4AC0-48D9-8D95-3F0099B5D9AD}" destId="{40171D01-A2FB-439C-B276-DF2E3F206CD5}" srcOrd="1" destOrd="0" parTransId="{E39A525C-9D1E-4CE6-A0C0-E35748792B17}" sibTransId="{100A3333-EBE2-4E78-BC28-68D8201A82FC}"/>
    <dgm:cxn modelId="{D5CEB57A-F66C-443F-B323-7656166C61FC}" type="presOf" srcId="{9A0E3A6C-BEE7-4D90-ACD3-F8E8C1BA33C8}" destId="{00CC0902-7ACF-438F-8D26-A7F123A8F142}" srcOrd="0" destOrd="0" presId="urn:microsoft.com/office/officeart/2005/8/layout/chevron2"/>
    <dgm:cxn modelId="{125C837B-5A9C-48AE-8359-8C3E66DF9E4E}" srcId="{9A0E3A6C-BEE7-4D90-ACD3-F8E8C1BA33C8}" destId="{80EDCF88-E726-42DD-A2B7-B25DD0F4E1B1}" srcOrd="0" destOrd="0" parTransId="{2CD0910F-4BB8-4ADA-8711-A330265CE87F}" sibTransId="{DD2A5815-3EA7-4F3D-83CA-27B223479EF6}"/>
    <dgm:cxn modelId="{31073182-620D-45F8-82F0-7B22426BBA38}" type="presOf" srcId="{B1B1B8F5-4EA2-4315-B4E3-AD64C1FEF843}" destId="{BD26037B-A136-4A9C-BDA6-15046D3DF422}" srcOrd="0" destOrd="2" presId="urn:microsoft.com/office/officeart/2005/8/layout/chevron2"/>
    <dgm:cxn modelId="{CB16C08B-7D03-4643-A407-DCBEBDD880DF}" srcId="{9A0E3A6C-BEE7-4D90-ACD3-F8E8C1BA33C8}" destId="{FF2CC66B-A272-40F9-BC8E-4D8D405F7E46}" srcOrd="1" destOrd="0" parTransId="{2349EB44-561B-494E-A5A7-D0B6B3B77E84}" sibTransId="{66938514-91A1-43FB-8D1B-725C96831CFC}"/>
    <dgm:cxn modelId="{03DE928C-8504-4C4B-B641-22DEC3EEB2AF}" type="presOf" srcId="{14B9B4C9-393A-4233-8016-0F0CF71B9473}" destId="{D66A0576-2B9E-4D0D-94A9-E5E596DAFF1C}" srcOrd="0" destOrd="0" presId="urn:microsoft.com/office/officeart/2005/8/layout/chevron2"/>
    <dgm:cxn modelId="{38F6E996-56C9-4C73-98D4-32A199A4150F}" type="presOf" srcId="{700A11B6-3C54-426A-BD4D-B7E56F21346A}" destId="{A6363993-30DC-4A2F-90FC-A01068F42886}" srcOrd="0" destOrd="0" presId="urn:microsoft.com/office/officeart/2005/8/layout/chevron2"/>
    <dgm:cxn modelId="{09BB3DBF-9B9D-4A85-8B88-C416C938977F}" srcId="{8FB6AFDC-0C20-4ACD-8F47-E823827D9919}" destId="{700A11B6-3C54-426A-BD4D-B7E56F21346A}" srcOrd="2" destOrd="0" parTransId="{8023F8B7-ADFF-40E0-9EA9-F649D058BDD0}" sibTransId="{936F4060-6126-4C94-8E97-EF5EA265DB7C}"/>
    <dgm:cxn modelId="{2191DFC2-0FF3-45D3-85E7-24F86D0E6E65}" srcId="{700A11B6-3C54-426A-BD4D-B7E56F21346A}" destId="{A372F549-700A-4CB5-A6A8-C925835A63AD}" srcOrd="2" destOrd="0" parTransId="{10FC64AF-4F86-46D3-8A04-2A5E1C47610E}" sibTransId="{92FB1993-9340-4B1E-B4D2-65C0E99DC48A}"/>
    <dgm:cxn modelId="{92F34AD0-7F8A-4191-95C6-510C1D05BF9C}" type="presOf" srcId="{8FB6AFDC-0C20-4ACD-8F47-E823827D9919}" destId="{923D0DA3-DF34-431D-BA17-8ACDDBD38C90}" srcOrd="0" destOrd="0" presId="urn:microsoft.com/office/officeart/2005/8/layout/chevron2"/>
    <dgm:cxn modelId="{90EB2CD1-5021-4BA6-B05B-8AD3B13E646A}" srcId="{2A8F5B31-4D7D-4326-9BD3-2B552E58B2F1}" destId="{AEEEC283-AA71-4FF0-B744-875EA5B35249}" srcOrd="0" destOrd="0" parTransId="{63BEE65E-E126-4760-88DF-B71574D00975}" sibTransId="{97225778-F6D7-408A-B314-D0506D9888F9}"/>
    <dgm:cxn modelId="{3AF0DED5-ACF5-4A84-A10C-7F2BFAA179A1}" type="presOf" srcId="{3BFA3CA2-D1C5-4498-A0DF-7D9F648D7625}" destId="{BD26037B-A136-4A9C-BDA6-15046D3DF422}" srcOrd="0" destOrd="1" presId="urn:microsoft.com/office/officeart/2005/8/layout/chevron2"/>
    <dgm:cxn modelId="{88AD6FF2-6307-498E-B24C-1635D906C09F}" type="presOf" srcId="{A372F549-700A-4CB5-A6A8-C925835A63AD}" destId="{17F9C75C-2594-431D-A7E3-4B174AC028D6}" srcOrd="0" destOrd="2" presId="urn:microsoft.com/office/officeart/2005/8/layout/chevron2"/>
    <dgm:cxn modelId="{90AF70F8-2C79-4241-982B-3CE90F90DD75}" type="presOf" srcId="{80EDCF88-E726-42DD-A2B7-B25DD0F4E1B1}" destId="{9FF99B2C-54D2-47DA-BF0B-35FDB4E10EFE}" srcOrd="0" destOrd="0" presId="urn:microsoft.com/office/officeart/2005/8/layout/chevron2"/>
    <dgm:cxn modelId="{827297FE-833F-4A8C-9BBC-A7224C8C2459}" type="presOf" srcId="{AEEEC283-AA71-4FF0-B744-875EA5B35249}" destId="{BD26037B-A136-4A9C-BDA6-15046D3DF422}" srcOrd="0" destOrd="0" presId="urn:microsoft.com/office/officeart/2005/8/layout/chevron2"/>
    <dgm:cxn modelId="{53B5F2FF-7520-4F24-AB8D-A8DA93C31BF6}" srcId="{2A8F5B31-4D7D-4326-9BD3-2B552E58B2F1}" destId="{3BFA3CA2-D1C5-4498-A0DF-7D9F648D7625}" srcOrd="1" destOrd="0" parTransId="{47D1C110-394F-44D4-8321-3CE8C6F8BDD7}" sibTransId="{5BC47712-9EDA-40C1-8484-60A7EF592FB2}"/>
    <dgm:cxn modelId="{164786BD-3B94-4E94-913D-68F3B1165465}" type="presParOf" srcId="{923D0DA3-DF34-431D-BA17-8ACDDBD38C90}" destId="{181C52EA-B68F-4584-BBDA-0D2FA50FBC0B}" srcOrd="0" destOrd="0" presId="urn:microsoft.com/office/officeart/2005/8/layout/chevron2"/>
    <dgm:cxn modelId="{DA176F2E-408F-43F7-9D5D-1E2DB67D9A33}" type="presParOf" srcId="{181C52EA-B68F-4584-BBDA-0D2FA50FBC0B}" destId="{4A35F9A5-EFA7-4C74-8BA2-230387CEE0E5}" srcOrd="0" destOrd="0" presId="urn:microsoft.com/office/officeart/2005/8/layout/chevron2"/>
    <dgm:cxn modelId="{C871F0E7-8EAD-4DB7-BC26-0CB9F4391716}" type="presParOf" srcId="{181C52EA-B68F-4584-BBDA-0D2FA50FBC0B}" destId="{D66A0576-2B9E-4D0D-94A9-E5E596DAFF1C}" srcOrd="1" destOrd="0" presId="urn:microsoft.com/office/officeart/2005/8/layout/chevron2"/>
    <dgm:cxn modelId="{B2299B4C-A813-400A-93AB-FE224219BD2F}" type="presParOf" srcId="{923D0DA3-DF34-431D-BA17-8ACDDBD38C90}" destId="{8855F305-C2D9-4191-8FC6-F8502A2B769D}" srcOrd="1" destOrd="0" presId="urn:microsoft.com/office/officeart/2005/8/layout/chevron2"/>
    <dgm:cxn modelId="{41158A35-8FBE-4800-AC1F-F1EF76ACEBEB}" type="presParOf" srcId="{923D0DA3-DF34-431D-BA17-8ACDDBD38C90}" destId="{28A273E4-D5A3-4187-B1DF-4FBE52BE8881}" srcOrd="2" destOrd="0" presId="urn:microsoft.com/office/officeart/2005/8/layout/chevron2"/>
    <dgm:cxn modelId="{96F33E2B-0EA9-46A4-B4D0-8E0B4CFECDCA}" type="presParOf" srcId="{28A273E4-D5A3-4187-B1DF-4FBE52BE8881}" destId="{00CC0902-7ACF-438F-8D26-A7F123A8F142}" srcOrd="0" destOrd="0" presId="urn:microsoft.com/office/officeart/2005/8/layout/chevron2"/>
    <dgm:cxn modelId="{46CA8B8D-FEE2-4945-BBB6-A866F1398A5C}" type="presParOf" srcId="{28A273E4-D5A3-4187-B1DF-4FBE52BE8881}" destId="{9FF99B2C-54D2-47DA-BF0B-35FDB4E10EFE}" srcOrd="1" destOrd="0" presId="urn:microsoft.com/office/officeart/2005/8/layout/chevron2"/>
    <dgm:cxn modelId="{AFB3E3B1-3C6D-4CA6-BFC7-A6D43C457B43}" type="presParOf" srcId="{923D0DA3-DF34-431D-BA17-8ACDDBD38C90}" destId="{E65A2707-65DC-4734-BB77-D0F3AB0F21FF}" srcOrd="3" destOrd="0" presId="urn:microsoft.com/office/officeart/2005/8/layout/chevron2"/>
    <dgm:cxn modelId="{9B7A0746-388D-476B-A21C-40F0BCCDB8CD}" type="presParOf" srcId="{923D0DA3-DF34-431D-BA17-8ACDDBD38C90}" destId="{50EFA237-EAF3-4ACA-970D-7382DE4BD72B}" srcOrd="4" destOrd="0" presId="urn:microsoft.com/office/officeart/2005/8/layout/chevron2"/>
    <dgm:cxn modelId="{056DCA23-49B7-4CE3-B7F1-F3644A36E257}" type="presParOf" srcId="{50EFA237-EAF3-4ACA-970D-7382DE4BD72B}" destId="{A6363993-30DC-4A2F-90FC-A01068F42886}" srcOrd="0" destOrd="0" presId="urn:microsoft.com/office/officeart/2005/8/layout/chevron2"/>
    <dgm:cxn modelId="{12E24844-6F5A-4C31-B867-6257BA450DCD}" type="presParOf" srcId="{50EFA237-EAF3-4ACA-970D-7382DE4BD72B}" destId="{17F9C75C-2594-431D-A7E3-4B174AC028D6}" srcOrd="1" destOrd="0" presId="urn:microsoft.com/office/officeart/2005/8/layout/chevron2"/>
    <dgm:cxn modelId="{9FCF548C-6937-499A-B9B2-4DC30FFDDBFA}" type="presParOf" srcId="{923D0DA3-DF34-431D-BA17-8ACDDBD38C90}" destId="{713B07BE-835C-41A2-BBB2-2FE7773CC74B}" srcOrd="5" destOrd="0" presId="urn:microsoft.com/office/officeart/2005/8/layout/chevron2"/>
    <dgm:cxn modelId="{F2E97C74-BB8C-4590-96C8-2CB49E6B15F9}" type="presParOf" srcId="{923D0DA3-DF34-431D-BA17-8ACDDBD38C90}" destId="{5BF0AFAB-26E4-47C4-B38E-3CD72FD5D3A3}" srcOrd="6" destOrd="0" presId="urn:microsoft.com/office/officeart/2005/8/layout/chevron2"/>
    <dgm:cxn modelId="{1D8C1068-48CE-42D7-BEDC-D15C36F7525F}" type="presParOf" srcId="{5BF0AFAB-26E4-47C4-B38E-3CD72FD5D3A3}" destId="{85A506F5-0B7C-4D76-8AC6-122AD6954EA4}" srcOrd="0" destOrd="0" presId="urn:microsoft.com/office/officeart/2005/8/layout/chevron2"/>
    <dgm:cxn modelId="{4A5FBFBE-B7CB-435D-9E7C-15847398457A}" type="presParOf" srcId="{5BF0AFAB-26E4-47C4-B38E-3CD72FD5D3A3}" destId="{BD26037B-A136-4A9C-BDA6-15046D3DF4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4B302-FD3E-44E4-87AD-00491186BFE1}">
      <dsp:nvSpPr>
        <dsp:cNvPr id="0" name=""/>
        <dsp:cNvSpPr/>
      </dsp:nvSpPr>
      <dsp:spPr>
        <a:xfrm>
          <a:off x="461" y="0"/>
          <a:ext cx="1985367" cy="151099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16200000">
        <a:off x="-420508" y="420969"/>
        <a:ext cx="1239012" cy="397073"/>
      </dsp:txXfrm>
    </dsp:sp>
    <dsp:sp modelId="{58D83171-42F3-4927-A269-659C67611248}">
      <dsp:nvSpPr>
        <dsp:cNvPr id="0" name=""/>
        <dsp:cNvSpPr/>
      </dsp:nvSpPr>
      <dsp:spPr>
        <a:xfrm>
          <a:off x="397534" y="0"/>
          <a:ext cx="1479098" cy="151099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</a:rPr>
            <a:t>Pre-Processor</a:t>
          </a:r>
          <a:endParaRPr lang="en-US" sz="2800" kern="1200" dirty="0"/>
        </a:p>
      </dsp:txBody>
      <dsp:txXfrm>
        <a:off x="397534" y="0"/>
        <a:ext cx="1479098" cy="1510991"/>
      </dsp:txXfrm>
    </dsp:sp>
    <dsp:sp modelId="{0C280C7E-83D4-4F3A-B431-109247C910B1}">
      <dsp:nvSpPr>
        <dsp:cNvPr id="0" name=""/>
        <dsp:cNvSpPr/>
      </dsp:nvSpPr>
      <dsp:spPr>
        <a:xfrm>
          <a:off x="2055316" y="0"/>
          <a:ext cx="1985367" cy="151099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16200000">
        <a:off x="1634346" y="420969"/>
        <a:ext cx="1239012" cy="397073"/>
      </dsp:txXfrm>
    </dsp:sp>
    <dsp:sp modelId="{EB9A3AF1-ED39-4C62-A449-CA0203BF82CF}">
      <dsp:nvSpPr>
        <dsp:cNvPr id="0" name=""/>
        <dsp:cNvSpPr/>
      </dsp:nvSpPr>
      <dsp:spPr>
        <a:xfrm rot="5400000">
          <a:off x="1954180" y="1146832"/>
          <a:ext cx="22212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F8985-9FCC-46E8-88AB-400702394107}">
      <dsp:nvSpPr>
        <dsp:cNvPr id="0" name=""/>
        <dsp:cNvSpPr/>
      </dsp:nvSpPr>
      <dsp:spPr>
        <a:xfrm>
          <a:off x="2452389" y="0"/>
          <a:ext cx="1479098" cy="151099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</a:rPr>
            <a:t>Translator</a:t>
          </a:r>
          <a:endParaRPr lang="en-US" sz="2800" kern="1200"/>
        </a:p>
      </dsp:txBody>
      <dsp:txXfrm>
        <a:off x="2452389" y="0"/>
        <a:ext cx="1479098" cy="1510991"/>
      </dsp:txXfrm>
    </dsp:sp>
    <dsp:sp modelId="{483FA1E9-6A5B-4797-BF00-2AE5DFBE9200}">
      <dsp:nvSpPr>
        <dsp:cNvPr id="0" name=""/>
        <dsp:cNvSpPr/>
      </dsp:nvSpPr>
      <dsp:spPr>
        <a:xfrm>
          <a:off x="4110171" y="0"/>
          <a:ext cx="1985367" cy="151099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16200000">
        <a:off x="3689201" y="420969"/>
        <a:ext cx="1239012" cy="397073"/>
      </dsp:txXfrm>
    </dsp:sp>
    <dsp:sp modelId="{60B77B48-1850-43DB-BE60-DCE05F098872}">
      <dsp:nvSpPr>
        <dsp:cNvPr id="0" name=""/>
        <dsp:cNvSpPr/>
      </dsp:nvSpPr>
      <dsp:spPr>
        <a:xfrm rot="5400000">
          <a:off x="4009035" y="1146832"/>
          <a:ext cx="222125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D3CD4-134F-432D-8D1C-5B17D03E050F}">
      <dsp:nvSpPr>
        <dsp:cNvPr id="0" name=""/>
        <dsp:cNvSpPr/>
      </dsp:nvSpPr>
      <dsp:spPr>
        <a:xfrm>
          <a:off x="4507244" y="0"/>
          <a:ext cx="1479098" cy="151099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</a:rPr>
            <a:t>Post-Processor</a:t>
          </a:r>
          <a:endParaRPr lang="en-US" sz="2800" kern="1200" dirty="0"/>
        </a:p>
      </dsp:txBody>
      <dsp:txXfrm>
        <a:off x="4507244" y="0"/>
        <a:ext cx="1479098" cy="1510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5F9A5-EFA7-4C74-8BA2-230387CEE0E5}">
      <dsp:nvSpPr>
        <dsp:cNvPr id="0" name=""/>
        <dsp:cNvSpPr/>
      </dsp:nvSpPr>
      <dsp:spPr>
        <a:xfrm rot="5400000">
          <a:off x="-202525" y="203813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Week 1</a:t>
          </a:r>
          <a:endParaRPr lang="en-US" sz="2300" kern="1200" dirty="0"/>
        </a:p>
      </dsp:txBody>
      <dsp:txXfrm rot="-5400000">
        <a:off x="0" y="473847"/>
        <a:ext cx="945118" cy="405050"/>
      </dsp:txXfrm>
    </dsp:sp>
    <dsp:sp modelId="{D66A0576-2B9E-4D0D-94A9-E5E596DAFF1C}">
      <dsp:nvSpPr>
        <dsp:cNvPr id="0" name=""/>
        <dsp:cNvSpPr/>
      </dsp:nvSpPr>
      <dsp:spPr>
        <a:xfrm rot="5400000">
          <a:off x="2658936" y="-1712530"/>
          <a:ext cx="877609" cy="4305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Introduction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In-Processing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Complete Work Plan</a:t>
          </a:r>
        </a:p>
      </dsp:txBody>
      <dsp:txXfrm rot="-5400000">
        <a:off x="945118" y="44129"/>
        <a:ext cx="4262405" cy="791927"/>
      </dsp:txXfrm>
    </dsp:sp>
    <dsp:sp modelId="{00CC0902-7ACF-438F-8D26-A7F123A8F142}">
      <dsp:nvSpPr>
        <dsp:cNvPr id="0" name=""/>
        <dsp:cNvSpPr/>
      </dsp:nvSpPr>
      <dsp:spPr>
        <a:xfrm rot="5400000">
          <a:off x="-202525" y="1356240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Week 2</a:t>
          </a:r>
          <a:endParaRPr lang="en-US" sz="2300" kern="1200" dirty="0"/>
        </a:p>
      </dsp:txBody>
      <dsp:txXfrm rot="-5400000">
        <a:off x="0" y="1626274"/>
        <a:ext cx="945118" cy="405050"/>
      </dsp:txXfrm>
    </dsp:sp>
    <dsp:sp modelId="{9FF99B2C-54D2-47DA-BF0B-35FDB4E10EFE}">
      <dsp:nvSpPr>
        <dsp:cNvPr id="0" name=""/>
        <dsp:cNvSpPr/>
      </dsp:nvSpPr>
      <dsp:spPr>
        <a:xfrm rot="5400000">
          <a:off x="2658936" y="-560102"/>
          <a:ext cx="877609" cy="4305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Literature Review</a:t>
          </a:r>
          <a:endParaRPr lang="en-US" sz="1600" kern="1200" dirty="0"/>
        </a:p>
      </dsp:txBody>
      <dsp:txXfrm rot="-5400000">
        <a:off x="945118" y="1196557"/>
        <a:ext cx="4262405" cy="791927"/>
      </dsp:txXfrm>
    </dsp:sp>
    <dsp:sp modelId="{A6363993-30DC-4A2F-90FC-A01068F42886}">
      <dsp:nvSpPr>
        <dsp:cNvPr id="0" name=""/>
        <dsp:cNvSpPr/>
      </dsp:nvSpPr>
      <dsp:spPr>
        <a:xfrm rot="5400000">
          <a:off x="-202525" y="2508668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Week 3</a:t>
          </a:r>
          <a:endParaRPr lang="en-US" sz="2300" kern="1200" dirty="0"/>
        </a:p>
      </dsp:txBody>
      <dsp:txXfrm rot="-5400000">
        <a:off x="0" y="2778702"/>
        <a:ext cx="945118" cy="405050"/>
      </dsp:txXfrm>
    </dsp:sp>
    <dsp:sp modelId="{17F9C75C-2594-431D-A7E3-4B174AC028D6}">
      <dsp:nvSpPr>
        <dsp:cNvPr id="0" name=""/>
        <dsp:cNvSpPr/>
      </dsp:nvSpPr>
      <dsp:spPr>
        <a:xfrm rot="5400000">
          <a:off x="2658936" y="592324"/>
          <a:ext cx="877609" cy="4305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Main Software Training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/>
            </a:rPr>
            <a:t>Begin Research Paper</a:t>
          </a:r>
          <a:endParaRPr lang="en-US" sz="1600" kern="1200" dirty="0"/>
        </a:p>
      </dsp:txBody>
      <dsp:txXfrm rot="-5400000">
        <a:off x="945118" y="2348984"/>
        <a:ext cx="4262405" cy="791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5F9A5-EFA7-4C74-8BA2-230387CEE0E5}">
      <dsp:nvSpPr>
        <dsp:cNvPr id="0" name=""/>
        <dsp:cNvSpPr/>
      </dsp:nvSpPr>
      <dsp:spPr>
        <a:xfrm rot="5400000">
          <a:off x="-154037" y="154606"/>
          <a:ext cx="1026914" cy="718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/>
            </a:rPr>
            <a:t>Week 4-5</a:t>
          </a:r>
          <a:endParaRPr lang="en-US" sz="1200" kern="1200" dirty="0"/>
        </a:p>
      </dsp:txBody>
      <dsp:txXfrm rot="-5400000">
        <a:off x="1" y="359989"/>
        <a:ext cx="718839" cy="308075"/>
      </dsp:txXfrm>
    </dsp:sp>
    <dsp:sp modelId="{D66A0576-2B9E-4D0D-94A9-E5E596DAFF1C}">
      <dsp:nvSpPr>
        <dsp:cNvPr id="0" name=""/>
        <dsp:cNvSpPr/>
      </dsp:nvSpPr>
      <dsp:spPr>
        <a:xfrm rot="5400000">
          <a:off x="2650855" y="-1931445"/>
          <a:ext cx="667494" cy="45315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Convert Creo Models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Collaborate with Other Teams</a:t>
          </a:r>
          <a:endParaRPr lang="en-US" sz="1200" kern="1200" dirty="0"/>
        </a:p>
      </dsp:txBody>
      <dsp:txXfrm rot="-5400000">
        <a:off x="718840" y="33154"/>
        <a:ext cx="4498941" cy="602326"/>
      </dsp:txXfrm>
    </dsp:sp>
    <dsp:sp modelId="{00CC0902-7ACF-438F-8D26-A7F123A8F142}">
      <dsp:nvSpPr>
        <dsp:cNvPr id="0" name=""/>
        <dsp:cNvSpPr/>
      </dsp:nvSpPr>
      <dsp:spPr>
        <a:xfrm rot="5400000">
          <a:off x="-154037" y="1031122"/>
          <a:ext cx="1026914" cy="718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/>
            </a:rPr>
            <a:t>Week 6-8</a:t>
          </a:r>
          <a:endParaRPr lang="en-US" sz="1200" kern="1200" dirty="0"/>
        </a:p>
      </dsp:txBody>
      <dsp:txXfrm rot="-5400000">
        <a:off x="1" y="1236505"/>
        <a:ext cx="718839" cy="308075"/>
      </dsp:txXfrm>
    </dsp:sp>
    <dsp:sp modelId="{9FF99B2C-54D2-47DA-BF0B-35FDB4E10EFE}">
      <dsp:nvSpPr>
        <dsp:cNvPr id="0" name=""/>
        <dsp:cNvSpPr/>
      </dsp:nvSpPr>
      <dsp:spPr>
        <a:xfrm rot="5400000">
          <a:off x="2650855" y="-1054930"/>
          <a:ext cx="667494" cy="45315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Iteratively Modeling and Analyzing Results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Write Focus of Research Paper</a:t>
          </a:r>
          <a:endParaRPr lang="en-US" sz="1200" kern="1200" dirty="0"/>
        </a:p>
      </dsp:txBody>
      <dsp:txXfrm rot="-5400000">
        <a:off x="718840" y="909669"/>
        <a:ext cx="4498941" cy="602326"/>
      </dsp:txXfrm>
    </dsp:sp>
    <dsp:sp modelId="{A6363993-30DC-4A2F-90FC-A01068F42886}">
      <dsp:nvSpPr>
        <dsp:cNvPr id="0" name=""/>
        <dsp:cNvSpPr/>
      </dsp:nvSpPr>
      <dsp:spPr>
        <a:xfrm rot="5400000">
          <a:off x="-154037" y="1907637"/>
          <a:ext cx="1026914" cy="718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/>
            </a:rPr>
            <a:t>Week 9-11</a:t>
          </a:r>
          <a:endParaRPr lang="en-US" sz="1200" kern="1200" dirty="0"/>
        </a:p>
      </dsp:txBody>
      <dsp:txXfrm rot="-5400000">
        <a:off x="1" y="2113020"/>
        <a:ext cx="718839" cy="308075"/>
      </dsp:txXfrm>
    </dsp:sp>
    <dsp:sp modelId="{17F9C75C-2594-431D-A7E3-4B174AC028D6}">
      <dsp:nvSpPr>
        <dsp:cNvPr id="0" name=""/>
        <dsp:cNvSpPr/>
      </dsp:nvSpPr>
      <dsp:spPr>
        <a:xfrm rot="5400000">
          <a:off x="2650855" y="-178414"/>
          <a:ext cx="667494" cy="45315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Assess Progress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Determine Final Deliverables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Bring Research Paper to Final Phase</a:t>
          </a:r>
        </a:p>
      </dsp:txBody>
      <dsp:txXfrm rot="-5400000">
        <a:off x="718840" y="1786185"/>
        <a:ext cx="4498941" cy="602326"/>
      </dsp:txXfrm>
    </dsp:sp>
    <dsp:sp modelId="{85A506F5-0B7C-4D76-8AC6-122AD6954EA4}">
      <dsp:nvSpPr>
        <dsp:cNvPr id="0" name=""/>
        <dsp:cNvSpPr/>
      </dsp:nvSpPr>
      <dsp:spPr>
        <a:xfrm rot="5400000">
          <a:off x="-154037" y="2784153"/>
          <a:ext cx="1026914" cy="718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/>
            </a:rPr>
            <a:t>Week 12</a:t>
          </a:r>
        </a:p>
      </dsp:txBody>
      <dsp:txXfrm rot="-5400000">
        <a:off x="1" y="2989536"/>
        <a:ext cx="718839" cy="308075"/>
      </dsp:txXfrm>
    </dsp:sp>
    <dsp:sp modelId="{BD26037B-A136-4A9C-BDA6-15046D3DF422}">
      <dsp:nvSpPr>
        <dsp:cNvPr id="0" name=""/>
        <dsp:cNvSpPr/>
      </dsp:nvSpPr>
      <dsp:spPr>
        <a:xfrm rot="5400000">
          <a:off x="2650855" y="698100"/>
          <a:ext cx="667494" cy="45315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Project Wrap-Up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Present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/>
            </a:rPr>
            <a:t>Out-Processing</a:t>
          </a:r>
        </a:p>
      </dsp:txBody>
      <dsp:txXfrm rot="-5400000">
        <a:off x="718840" y="2662699"/>
        <a:ext cx="4498941" cy="60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" y="6539905"/>
            <a:ext cx="9601200" cy="4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3" tIns="45396" rIns="90793" bIns="45396" numCol="1" anchor="b" anchorCtr="0" compatLnSpc="1">
            <a:prstTxWarp prst="textNoShape">
              <a:avLst/>
            </a:prstTxWarp>
          </a:bodyPr>
          <a:lstStyle>
            <a:lvl1pPr algn="ctr" defTabSz="907286">
              <a:defRPr kumimoji="0"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62203E6-D2BB-40E9-BBAD-710FB603659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06515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1"/>
            <a:ext cx="4160299" cy="36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4" tIns="46223" rIns="92444" bIns="46223" numCol="1" anchor="t" anchorCtr="0" compatLnSpc="1">
            <a:prstTxWarp prst="textNoShape">
              <a:avLst/>
            </a:prstTxWarp>
          </a:bodyPr>
          <a:lstStyle>
            <a:lvl1pPr defTabSz="924967">
              <a:defRPr sz="11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902" y="1"/>
            <a:ext cx="4160298" cy="36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4" tIns="46223" rIns="92444" bIns="46223" numCol="1" anchor="t" anchorCtr="0" compatLnSpc="1">
            <a:prstTxWarp prst="textNoShape">
              <a:avLst/>
            </a:prstTxWarp>
          </a:bodyPr>
          <a:lstStyle>
            <a:lvl1pPr algn="r" defTabSz="924967">
              <a:defRPr sz="1100">
                <a:ea typeface="宋体" charset="-122"/>
              </a:defRPr>
            </a:lvl1pPr>
          </a:lstStyle>
          <a:p>
            <a:pPr>
              <a:defRPr/>
            </a:pPr>
            <a:fld id="{51A09867-5465-45D3-A656-163B6C5B7F6E}" type="datetimeFigureOut">
              <a:rPr lang="en-US" altLang="zh-CN"/>
              <a:pPr>
                <a:defRPr/>
              </a:pPr>
              <a:t>6/5/2024</a:t>
            </a:fld>
            <a:endParaRPr lang="en-US" altLang="zh-CN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5375" y="547688"/>
            <a:ext cx="4875213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8951" y="3475474"/>
            <a:ext cx="7043300" cy="329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4" tIns="46223" rIns="92444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949277"/>
            <a:ext cx="4160299" cy="3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4" tIns="46223" rIns="92444" bIns="46223" numCol="1" anchor="b" anchorCtr="0" compatLnSpc="1">
            <a:prstTxWarp prst="textNoShape">
              <a:avLst/>
            </a:prstTxWarp>
          </a:bodyPr>
          <a:lstStyle>
            <a:lvl1pPr defTabSz="924967">
              <a:defRPr sz="110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902" y="6949277"/>
            <a:ext cx="4160298" cy="3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4" tIns="46223" rIns="92444" bIns="46223" numCol="1" anchor="b" anchorCtr="0" compatLnSpc="1">
            <a:prstTxWarp prst="textNoShape">
              <a:avLst/>
            </a:prstTxWarp>
          </a:bodyPr>
          <a:lstStyle>
            <a:lvl1pPr algn="r" defTabSz="924967">
              <a:defRPr sz="1100">
                <a:ea typeface="宋体" charset="-122"/>
              </a:defRPr>
            </a:lvl1pPr>
          </a:lstStyle>
          <a:p>
            <a:pPr>
              <a:defRPr/>
            </a:pPr>
            <a:fld id="{75F4B56C-1F3E-4578-B96B-57AE1FE332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6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83426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4427"/>
            <a:ext cx="5869519" cy="43907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333500"/>
            <a:ext cx="5869519" cy="5257799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083" y="914400"/>
            <a:ext cx="5869516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084" y="1328980"/>
            <a:ext cx="5869516" cy="5257799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377157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792">
          <p15:clr>
            <a:srgbClr val="FBAE40"/>
          </p15:clr>
        </p15:guide>
        <p15:guide id="4" pos="3888">
          <p15:clr>
            <a:srgbClr val="FBAE40"/>
          </p15:clr>
        </p15:guide>
        <p15:guide id="5" pos="7584">
          <p15:clr>
            <a:srgbClr val="FBAE40"/>
          </p15:clr>
        </p15:guide>
        <p15:guide id="6" pos="96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52">
          <p15:clr>
            <a:srgbClr val="FBAE40"/>
          </p15:clr>
        </p15:guide>
        <p15:guide id="9" orient="horz" pos="840">
          <p15:clr>
            <a:srgbClr val="FBAE40"/>
          </p15:clr>
        </p15:guide>
        <p15:guide id="10" orient="horz" pos="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4427"/>
            <a:ext cx="5869519" cy="43907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333500"/>
            <a:ext cx="5869519" cy="5257799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083" y="914400"/>
            <a:ext cx="5869516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084" y="1328980"/>
            <a:ext cx="5869516" cy="5257799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581355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792" userDrawn="1">
          <p15:clr>
            <a:srgbClr val="FBAE40"/>
          </p15:clr>
        </p15:guide>
        <p15:guide id="4" pos="3888" userDrawn="1">
          <p15:clr>
            <a:srgbClr val="FBAE40"/>
          </p15:clr>
        </p15:guide>
        <p15:guide id="5" pos="7584" userDrawn="1">
          <p15:clr>
            <a:srgbClr val="FBAE40"/>
          </p15:clr>
        </p15:guide>
        <p15:guide id="6" pos="96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  <p15:guide id="8" orient="horz" pos="4152" userDrawn="1">
          <p15:clr>
            <a:srgbClr val="FBAE40"/>
          </p15:clr>
        </p15:guide>
        <p15:guide id="9" orient="horz" pos="840" userDrawn="1">
          <p15:clr>
            <a:srgbClr val="FBAE40"/>
          </p15:clr>
        </p15:guide>
        <p15:guide id="10" orient="horz" pos="8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ist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7" y="914400"/>
            <a:ext cx="3878083" cy="419100"/>
          </a:xfrm>
          <a:prstGeom prst="rect">
            <a:avLst/>
          </a:prstGeom>
        </p:spPr>
        <p:txBody>
          <a:bodyPr anchor="b"/>
          <a:lstStyle>
            <a:lvl1pPr algn="ctr">
              <a:defRPr lang="en-US" sz="2800" b="1" dirty="0"/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517" y="1371600"/>
            <a:ext cx="3878083" cy="5219700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0196" y="914400"/>
            <a:ext cx="3879403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53400" y="1371600"/>
            <a:ext cx="3886199" cy="5219700"/>
          </a:xfrm>
          <a:prstGeom prst="rect">
            <a:avLst/>
          </a:prstGeom>
        </p:spPr>
        <p:txBody>
          <a:bodyPr/>
          <a:lstStyle>
            <a:lvl1pPr>
              <a:defRPr lang="en-US" sz="2400" b="1"/>
            </a:lvl1pPr>
            <a:lvl2pPr>
              <a:defRPr lang="en-US" sz="2200" b="1"/>
            </a:lvl2pPr>
            <a:lvl3pPr>
              <a:defRPr lang="en-US" sz="2000" b="1"/>
            </a:lvl3pPr>
            <a:lvl4pPr>
              <a:defRPr lang="en-US" sz="1800" b="1"/>
            </a:lvl4pPr>
            <a:lvl5pPr>
              <a:defRPr lang="en-US"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4350F96-A573-DFB1-AC3D-E876DD0944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0870" y="914400"/>
            <a:ext cx="3877056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329C973-BCD2-AFEC-B341-D85CFB1EBC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0870" y="1371600"/>
            <a:ext cx="3877056" cy="5215180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0216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576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pos="5136" userDrawn="1">
          <p15:clr>
            <a:srgbClr val="FBAE40"/>
          </p15:clr>
        </p15:guide>
        <p15:guide id="4" pos="2544" userDrawn="1">
          <p15:clr>
            <a:srgbClr val="FBAE40"/>
          </p15:clr>
        </p15:guide>
        <p15:guide id="5" orient="horz" pos="840" userDrawn="1">
          <p15:clr>
            <a:srgbClr val="FBAE40"/>
          </p15:clr>
        </p15:guide>
        <p15:guide id="6" orient="horz" pos="864" userDrawn="1">
          <p15:clr>
            <a:srgbClr val="FBAE40"/>
          </p15:clr>
        </p15:guide>
        <p15:guide id="7" pos="96" userDrawn="1">
          <p15:clr>
            <a:srgbClr val="FBAE40"/>
          </p15:clr>
        </p15:guide>
        <p15:guide id="8" pos="7584" userDrawn="1">
          <p15:clr>
            <a:srgbClr val="FBAE40"/>
          </p15:clr>
        </p15:guide>
        <p15:guide id="9" orient="horz" pos="41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ist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7" y="914400"/>
            <a:ext cx="3878083" cy="419100"/>
          </a:xfrm>
          <a:prstGeom prst="rect">
            <a:avLst/>
          </a:prstGeom>
        </p:spPr>
        <p:txBody>
          <a:bodyPr anchor="b"/>
          <a:lstStyle>
            <a:lvl1pPr algn="ctr">
              <a:defRPr lang="en-US" sz="2400" b="1" dirty="0"/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517" y="1371600"/>
            <a:ext cx="3878083" cy="5219700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0196" y="914400"/>
            <a:ext cx="3879403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53400" y="1371600"/>
            <a:ext cx="3886199" cy="5219700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4350F96-A573-DFB1-AC3D-E876DD0944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0870" y="914400"/>
            <a:ext cx="3877056" cy="4191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329C973-BCD2-AFEC-B341-D85CFB1EBC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0870" y="1371600"/>
            <a:ext cx="3877056" cy="5215180"/>
          </a:xfrm>
          <a:prstGeom prst="rect">
            <a:avLst/>
          </a:prstGeom>
        </p:spPr>
        <p:txBody>
          <a:bodyPr/>
          <a:lstStyle>
            <a:lvl1pPr>
              <a:defRPr lang="en-US" sz="2000" b="1"/>
            </a:lvl1pPr>
            <a:lvl2pPr>
              <a:defRPr lang="en-US" sz="1800" b="1"/>
            </a:lvl2pPr>
            <a:lvl3pPr>
              <a:defRPr lang="en-US" sz="1600" b="1"/>
            </a:lvl3pPr>
            <a:lvl4pPr>
              <a:defRPr lang="en-US" sz="1400" b="1"/>
            </a:lvl4pPr>
            <a:lvl5pPr>
              <a:defRPr lang="en-US" sz="12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3849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3840">
          <p15:clr>
            <a:srgbClr val="FBAE40"/>
          </p15:clr>
        </p15:guide>
        <p15:guide id="3" pos="5136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840">
          <p15:clr>
            <a:srgbClr val="FBAE40"/>
          </p15:clr>
        </p15:guide>
        <p15:guide id="6" orient="horz" pos="864">
          <p15:clr>
            <a:srgbClr val="FBAE40"/>
          </p15:clr>
        </p15:guide>
        <p15:guide id="7" pos="96">
          <p15:clr>
            <a:srgbClr val="FBAE40"/>
          </p15:clr>
        </p15:guide>
        <p15:guide id="8" pos="7584">
          <p15:clr>
            <a:srgbClr val="FBAE40"/>
          </p15:clr>
        </p15:guide>
        <p15:guide id="9" orient="horz" pos="41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8191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6908047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52501"/>
            <a:ext cx="7315200" cy="377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21787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E8CB-CF5B-1D72-2DFB-19CED4FB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39EFF-42E4-760F-FA51-DDDC763B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C63B6-3F03-A7B1-6E5D-FD8430D52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5123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15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7690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sz="2400" b="1"/>
            </a:lvl3pPr>
            <a:lvl4pPr>
              <a:defRPr sz="2200" b="1"/>
            </a:lvl4pPr>
            <a:lvl5pPr>
              <a:defRPr sz="20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19399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6" userDrawn="1">
          <p15:clr>
            <a:srgbClr val="FBAE40"/>
          </p15:clr>
        </p15:guide>
        <p15:guide id="4" pos="7584" userDrawn="1">
          <p15:clr>
            <a:srgbClr val="FBAE40"/>
          </p15:clr>
        </p15:guide>
        <p15:guide id="5" orient="horz" pos="576" userDrawn="1">
          <p15:clr>
            <a:srgbClr val="FBAE40"/>
          </p15:clr>
        </p15:guide>
        <p15:guide id="6" orient="horz" pos="4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15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7690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200" b="1"/>
            </a:lvl2pPr>
            <a:lvl3pPr>
              <a:defRPr sz="2000" b="1"/>
            </a:lvl3pPr>
            <a:lvl4pPr>
              <a:defRPr sz="18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1825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  <p15:guide id="4" pos="7584">
          <p15:clr>
            <a:srgbClr val="FBAE40"/>
          </p15:clr>
        </p15:guide>
        <p15:guide id="5" orient="horz" pos="576" userDrawn="1">
          <p15:clr>
            <a:srgbClr val="FBAE40"/>
          </p15:clr>
        </p15:guide>
        <p15:guide id="6" orient="horz" pos="4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15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769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261918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  <p15:guide id="4" pos="7584">
          <p15:clr>
            <a:srgbClr val="FBAE40"/>
          </p15:clr>
        </p15:guide>
        <p15:guide id="5" orient="horz" pos="576">
          <p15:clr>
            <a:srgbClr val="FBAE40"/>
          </p15:clr>
        </p15:guide>
        <p15:guide id="6" orient="horz" pos="4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5926991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5867400" cy="5672380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5867400" cy="5676900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534550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6" userDrawn="1">
          <p15:clr>
            <a:srgbClr val="FBAE40"/>
          </p15:clr>
        </p15:guide>
        <p15:guide id="4" pos="7584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3792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  <p15:guide id="8" orient="horz" pos="41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5867400" cy="5672380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5867400" cy="5676900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574812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  <p15:guide id="4" pos="7584">
          <p15:clr>
            <a:srgbClr val="FBAE40"/>
          </p15:clr>
        </p15:guide>
        <p15:guide id="5" pos="3888">
          <p15:clr>
            <a:srgbClr val="FBAE40"/>
          </p15:clr>
        </p15:guide>
        <p15:guide id="6" pos="3792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ics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914400"/>
            <a:ext cx="7540487" cy="5672380"/>
          </a:xfrm>
          <a:prstGeom prst="rect">
            <a:avLst/>
          </a:prstGeom>
        </p:spPr>
        <p:txBody>
          <a:bodyPr/>
          <a:lstStyle>
            <a:lvl1pPr>
              <a:defRPr lang="en-US" sz="2400" b="1" dirty="0"/>
            </a:lvl1pPr>
            <a:lvl2pPr>
              <a:defRPr lang="en-US" sz="2200" b="1" dirty="0"/>
            </a:lvl2pPr>
            <a:lvl3pPr>
              <a:defRPr lang="en-US" sz="2000" b="1" dirty="0"/>
            </a:lvl3pPr>
            <a:lvl4pPr>
              <a:defRPr lang="en-US" sz="1800" b="1" dirty="0"/>
            </a:lvl4pPr>
            <a:lvl5pPr>
              <a:defRPr lang="en-US" sz="16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637145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  <p15:guide id="4" pos="7584">
          <p15:clr>
            <a:srgbClr val="FBAE40"/>
          </p15:clr>
        </p15:guide>
        <p15:guide id="5" pos="3888">
          <p15:clr>
            <a:srgbClr val="FBAE40"/>
          </p15:clr>
        </p15:guide>
        <p15:guide id="6" pos="3792">
          <p15:clr>
            <a:srgbClr val="FBAE40"/>
          </p15:clr>
        </p15:guide>
        <p15:guide id="7" orient="horz" pos="576" userDrawn="1">
          <p15:clr>
            <a:srgbClr val="FBAE40"/>
          </p15:clr>
        </p15:guide>
        <p15:guide id="8" orient="horz" pos="41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ics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914400"/>
            <a:ext cx="7540487" cy="5672380"/>
          </a:xfrm>
          <a:prstGeom prst="rect">
            <a:avLst/>
          </a:prstGeom>
        </p:spPr>
        <p:txBody>
          <a:bodyPr/>
          <a:lstStyle>
            <a:lvl1pPr>
              <a:defRPr lang="en-US" sz="2000" b="1" dirty="0"/>
            </a:lvl1pPr>
            <a:lvl2pPr>
              <a:defRPr lang="en-US" sz="1800" b="1" dirty="0"/>
            </a:lvl2pPr>
            <a:lvl3pPr>
              <a:defRPr lang="en-US" sz="1600" b="1" dirty="0"/>
            </a:lvl3pPr>
            <a:lvl4pPr>
              <a:defRPr lang="en-US" sz="1400" b="1" dirty="0"/>
            </a:lvl4pPr>
            <a:lvl5pPr>
              <a:defRPr lang="en-US" sz="1200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47200" y="6586780"/>
            <a:ext cx="2844800" cy="271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F946-E3EB-4E6F-B7DA-E8F67E678C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710766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4963792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  <p15:guide id="4" pos="7584">
          <p15:clr>
            <a:srgbClr val="FBAE40"/>
          </p15:clr>
        </p15:guide>
        <p15:guide id="5" pos="3888">
          <p15:clr>
            <a:srgbClr val="FBAE40"/>
          </p15:clr>
        </p15:guide>
        <p15:guide id="6" pos="3792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472F7F-BC9A-9028-D964-9C4343B395C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5042" y="16374"/>
            <a:ext cx="560963" cy="801375"/>
            <a:chOff x="1069375" y="1509713"/>
            <a:chExt cx="3012766" cy="4303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9EEF3-4766-D9CE-5B40-055772EACC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069376" y="4663258"/>
              <a:ext cx="3012765" cy="11504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D71570-71A7-9996-41EF-1F7682456B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069375" y="1509713"/>
              <a:ext cx="3012765" cy="2894100"/>
            </a:xfrm>
            <a:prstGeom prst="rect">
              <a:avLst/>
            </a:prstGeom>
          </p:spPr>
        </p:pic>
      </p:grp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0" y="887413"/>
            <a:ext cx="121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836613"/>
            <a:ext cx="1219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6" r:id="rId3"/>
    <p:sldLayoutId id="2147483701" r:id="rId4"/>
    <p:sldLayoutId id="2147483675" r:id="rId5"/>
    <p:sldLayoutId id="2147483676" r:id="rId6"/>
    <p:sldLayoutId id="2147483699" r:id="rId7"/>
    <p:sldLayoutId id="2147483697" r:id="rId8"/>
    <p:sldLayoutId id="2147483698" r:id="rId9"/>
    <p:sldLayoutId id="2147483700" r:id="rId10"/>
    <p:sldLayoutId id="2147483677" r:id="rId11"/>
    <p:sldLayoutId id="2147483695" r:id="rId12"/>
    <p:sldLayoutId id="2147483702" r:id="rId13"/>
    <p:sldLayoutId id="2147483678" r:id="rId14"/>
    <p:sldLayoutId id="2147483681" r:id="rId15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4588" indent="-23018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3018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301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6C27FA7-5BD8-A3F2-BE57-23BC2E94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97645"/>
            <a:ext cx="3860800" cy="14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- Not for general distribution</a:t>
            </a: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CFC7312D-5A11-4DA9-DBDB-C82D144A17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703"/>
            <a:ext cx="121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9FFCAF1-A7EA-0580-54FF-1C271B6983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5903"/>
            <a:ext cx="1219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17AD0370-C38E-64AB-C9BB-A9FEF3F529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773164"/>
            <a:ext cx="121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58983AA-ADC4-76D2-B612-CB38A64740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26061"/>
            <a:ext cx="1219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ctr"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91B81-4F61-8702-9259-A92A6709F5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8373" y="2834247"/>
            <a:ext cx="1995254" cy="20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1F52-F9B9-F0B5-DF79-44FDC79B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/>
          <a:lstStyle/>
          <a:p>
            <a:r>
              <a:rPr lang="en-US" dirty="0"/>
              <a:t>Drill Bit Dynamics Numerical Simulation Internship – Summer 2024</a:t>
            </a:r>
            <a:br>
              <a:rPr lang="en-US" dirty="0">
                <a:cs typeface="Calibri"/>
              </a:rPr>
            </a:br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AB033-CB48-6C7B-4DCB-20B3742D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June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3F1A-2861-A62A-AAED-E2BC8210D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3392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EFCDFC-2816-57DD-199B-D96CE14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4D5D9-ECCB-D205-F813-88DDC40B3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7400692" cy="5663088"/>
          </a:xfrm>
        </p:spPr>
        <p:txBody>
          <a:bodyPr lIns="91440" tIns="45720" rIns="91440" bIns="45720" anchor="t"/>
          <a:lstStyle/>
          <a:p>
            <a:pPr marL="914400" lvl="1" indent="-457200">
              <a:buAutoNum type="arabicParenR"/>
            </a:pPr>
            <a:r>
              <a:rPr lang="en-US">
                <a:cs typeface="Calibri"/>
              </a:rPr>
              <a:t>Development of Bit Analyzer</a:t>
            </a:r>
            <a:endParaRPr lang="en-US"/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marL="1144270" lvl="2" indent="-229870">
              <a:buFont typeface="Wingdings"/>
              <a:buChar char="§"/>
            </a:pPr>
            <a:r>
              <a:rPr lang="en-US">
                <a:cs typeface="Calibri"/>
              </a:rPr>
              <a:t>Provide data output via Pre-Processor (Bit Simulator)</a:t>
            </a:r>
          </a:p>
          <a:p>
            <a:pPr lvl="1">
              <a:buAutoNum type="arabicParenR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r>
              <a:rPr lang="en-US">
                <a:cs typeface="Calibri"/>
              </a:rPr>
              <a:t>Machine Learning</a:t>
            </a:r>
            <a:endParaRPr lang="en-US"/>
          </a:p>
          <a:p>
            <a:pPr marL="1144270" lvl="2" indent="-229870">
              <a:buFont typeface="Wingdings"/>
              <a:buChar char="§"/>
            </a:pPr>
            <a:r>
              <a:rPr lang="en-US">
                <a:cs typeface="Calibri"/>
              </a:rPr>
              <a:t>Synthetic data output for training algorithms </a:t>
            </a:r>
          </a:p>
          <a:p>
            <a:pPr marL="1144270" lvl="2" indent="-229870">
              <a:buFont typeface="Wingdings"/>
              <a:buChar char="§"/>
            </a:pPr>
            <a:endParaRPr lang="en-US">
              <a:cs typeface="Calibri"/>
            </a:endParaRPr>
          </a:p>
          <a:p>
            <a:pPr lvl="1">
              <a:buAutoNum type="arabicParenR"/>
            </a:pPr>
            <a:r>
              <a:rPr lang="en-US">
                <a:cs typeface="Calibri"/>
              </a:rPr>
              <a:t>Incorporate Bit Dynamics into Drill String</a:t>
            </a:r>
          </a:p>
          <a:p>
            <a:pPr marL="1144270" lvl="2" indent="-229870">
              <a:buFont typeface="Wingdings"/>
              <a:buChar char="§"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4B05-B337-8F32-EE8D-609A14A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8725-28BC-5CC1-7D42-43FC8FC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0CB701E2-55A0-2370-A579-9AC1AA56E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442285"/>
              </p:ext>
            </p:extLst>
          </p:nvPr>
        </p:nvGraphicFramePr>
        <p:xfrm>
          <a:off x="2973658" y="1590907"/>
          <a:ext cx="6096000" cy="151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1" name="Rectangle 300">
            <a:extLst>
              <a:ext uri="{FF2B5EF4-FFF2-40B4-BE49-F238E27FC236}">
                <a16:creationId xmlns:a16="http://schemas.microsoft.com/office/drawing/2014/main" id="{7DCED1C8-F3AA-C1FB-79BE-9E0738182757}"/>
              </a:ext>
            </a:extLst>
          </p:cNvPr>
          <p:cNvSpPr/>
          <p:nvPr/>
        </p:nvSpPr>
        <p:spPr bwMode="auto">
          <a:xfrm>
            <a:off x="2888166" y="1457093"/>
            <a:ext cx="2178204" cy="1778619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604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EFCDFC-2816-57DD-199B-D96CE14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Development of Bit Analyzer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4D5D9-ECCB-D205-F813-88DDC40B3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>
                <a:cs typeface="Calibri"/>
              </a:rPr>
              <a:t>Bit Simulator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B33E-E882-D745-F408-F5D1BD5DC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4B05-B337-8F32-EE8D-609A14A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8725-28BC-5CC1-7D42-43FC8FC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669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EFCDFC-2816-57DD-199B-D96CE14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4D5D9-ECCB-D205-F813-88DDC40B3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>
                <a:cs typeface="Calibri"/>
              </a:rPr>
              <a:t>Bit Simulator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B33E-E882-D745-F408-F5D1BD5DC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4B05-B337-8F32-EE8D-609A14A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8725-28BC-5CC1-7D42-43FC8FC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654364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EFCDFC-2816-57DD-199B-D96CE14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Drill Bit with Drill String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14D5D9-ECCB-D205-F813-88DDC40B3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>
                <a:cs typeface="Calibri"/>
              </a:rPr>
              <a:t>Bit Simulator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B33E-E882-D745-F408-F5D1BD5DC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4B05-B337-8F32-EE8D-609A14A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8725-28BC-5CC1-7D42-43FC8FC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874942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EFCDFC-2816-57DD-199B-D96CE14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B33E-E882-D745-F408-F5D1BD5DC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4B05-B337-8F32-EE8D-609A14A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8725-28BC-5CC1-7D42-43FC8FC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D4EF96-5BC4-0E0C-A1D5-F0B48B386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77873"/>
              </p:ext>
            </p:extLst>
          </p:nvPr>
        </p:nvGraphicFramePr>
        <p:xfrm>
          <a:off x="464634" y="2009078"/>
          <a:ext cx="525036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5" name="Content Placeholder 744">
            <a:extLst>
              <a:ext uri="{FF2B5EF4-FFF2-40B4-BE49-F238E27FC236}">
                <a16:creationId xmlns:a16="http://schemas.microsoft.com/office/drawing/2014/main" id="{A853BB1D-80D3-1785-D831-CA261AB4C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cs typeface="Calibri"/>
              </a:rPr>
              <a:t>Progress So Far</a:t>
            </a:r>
          </a:p>
        </p:txBody>
      </p:sp>
      <p:graphicFrame>
        <p:nvGraphicFramePr>
          <p:cNvPr id="824" name="Diagram 823">
            <a:extLst>
              <a:ext uri="{FF2B5EF4-FFF2-40B4-BE49-F238E27FC236}">
                <a16:creationId xmlns:a16="http://schemas.microsoft.com/office/drawing/2014/main" id="{C7D4EF96-5BC4-0E0C-A1D5-F0B48B386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99156"/>
              </p:ext>
            </p:extLst>
          </p:nvPr>
        </p:nvGraphicFramePr>
        <p:xfrm>
          <a:off x="6486292" y="1925444"/>
          <a:ext cx="525036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44" name="Content Placeholder 744">
            <a:extLst>
              <a:ext uri="{FF2B5EF4-FFF2-40B4-BE49-F238E27FC236}">
                <a16:creationId xmlns:a16="http://schemas.microsoft.com/office/drawing/2014/main" id="{65C99929-A785-D17F-3152-C3B7F2BED2B7}"/>
              </a:ext>
            </a:extLst>
          </p:cNvPr>
          <p:cNvSpPr txBox="1">
            <a:spLocks/>
          </p:cNvSpPr>
          <p:nvPr/>
        </p:nvSpPr>
        <p:spPr>
          <a:xfrm>
            <a:off x="6094141" y="918117"/>
            <a:ext cx="5867400" cy="567238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en-US" sz="2200" b="1" dirty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45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en-US" sz="2000" b="1" dirty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en-US" sz="1800" b="1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lang="en-US" sz="1600" b="1" dirty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>
                <a:cs typeface="Calibri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3488989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65FE0-A6CE-981B-2AF8-C5A45E70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E2F20-8F72-88C5-9300-8822814B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ECEA8-54D5-BB3D-4B4C-B7AFFDF4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- Not for general distribution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C6F59-831A-C73B-7A95-848EF719166D}"/>
              </a:ext>
            </a:extLst>
          </p:cNvPr>
          <p:cNvSpPr txBox="1"/>
          <p:nvPr/>
        </p:nvSpPr>
        <p:spPr>
          <a:xfrm>
            <a:off x="3128790" y="1564395"/>
            <a:ext cx="232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2E0DEF-6279-D253-5743-BE6F30889B60}"/>
              </a:ext>
            </a:extLst>
          </p:cNvPr>
          <p:cNvCxnSpPr/>
          <p:nvPr/>
        </p:nvCxnSpPr>
        <p:spPr bwMode="auto">
          <a:xfrm flipV="1">
            <a:off x="2175220" y="1902949"/>
            <a:ext cx="566345" cy="452674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31498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48553B-03D0-095E-57D1-172D3B9D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FD1EC-8BBB-7556-A095-ED85EC8A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905F-CE23-641B-8F9C-EF70CD99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E5A8-A9EA-5A1B-12A5-99738F4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25488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48553B-03D0-095E-57D1-172D3B9D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5132916" cy="1362075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9FD1EC-8BBB-7556-A095-ED85EC8A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905F-CE23-641B-8F9C-EF70CD99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61F946-E3EB-4E6F-B7DA-E8F67E678C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E5A8-A9EA-5A1B-12A5-99738F4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- Not for general distribution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92613219-0EDA-71F1-35A2-417622F9E2B4}"/>
              </a:ext>
            </a:extLst>
          </p:cNvPr>
          <p:cNvSpPr txBox="1">
            <a:spLocks/>
          </p:cNvSpPr>
          <p:nvPr/>
        </p:nvSpPr>
        <p:spPr>
          <a:xfrm>
            <a:off x="6096000" y="4406901"/>
            <a:ext cx="5132916" cy="1362075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cap="all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ja-JP" altLang="en-US" kern="0" dirty="0"/>
              <a:t>谢谢</a:t>
            </a:r>
            <a:br>
              <a:rPr lang="en-US" kern="0" dirty="0"/>
            </a:br>
            <a:r>
              <a:rPr lang="ja-JP" altLang="en-US" kern="0" dirty="0"/>
              <a:t>问题</a:t>
            </a:r>
            <a:r>
              <a:rPr lang="en-US" kern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66301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200512">
  <a:themeElements>
    <a:clrScheme name="Bordeaux Earth 3-23">
      <a:dk1>
        <a:srgbClr val="000000"/>
      </a:dk1>
      <a:lt1>
        <a:srgbClr val="FFFFFF"/>
      </a:lt1>
      <a:dk2>
        <a:srgbClr val="9D4A48"/>
      </a:dk2>
      <a:lt2>
        <a:srgbClr val="FFFFFF"/>
      </a:lt2>
      <a:accent1>
        <a:srgbClr val="E43424"/>
      </a:accent1>
      <a:accent2>
        <a:srgbClr val="E7DAC4"/>
      </a:accent2>
      <a:accent3>
        <a:srgbClr val="9D4A48"/>
      </a:accent3>
      <a:accent4>
        <a:srgbClr val="CFAA7A"/>
      </a:accent4>
      <a:accent5>
        <a:srgbClr val="FFE3CC"/>
      </a:accent5>
      <a:accent6>
        <a:srgbClr val="8C5110"/>
      </a:accent6>
      <a:hlink>
        <a:srgbClr val="D5BD97"/>
      </a:hlink>
      <a:folHlink>
        <a:srgbClr val="FFE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noFill/>
        <a:ln w="508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800" b="1" dirty="0" smtClean="0">
            <a:latin typeface="+mn-lt"/>
          </a:defRPr>
        </a:defPPr>
      </a:lstStyle>
    </a:txDef>
  </a:objectDefaults>
  <a:extraClrSchemeLst>
    <a:extraClrScheme>
      <a:clrScheme name="2005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B7176144BEA4CB2B4D40172991B13" ma:contentTypeVersion="10" ma:contentTypeDescription="Create a new document." ma:contentTypeScope="" ma:versionID="1e67ae67203f5fec2a58d0803896eeab">
  <xsd:schema xmlns:xsd="http://www.w3.org/2001/XMLSchema" xmlns:xs="http://www.w3.org/2001/XMLSchema" xmlns:p="http://schemas.microsoft.com/office/2006/metadata/properties" xmlns:ns3="02b20db9-3868-4a2f-a329-031e67264249" xmlns:ns4="edcb60ce-52cf-495d-a63c-c1af39c66e84" targetNamespace="http://schemas.microsoft.com/office/2006/metadata/properties" ma:root="true" ma:fieldsID="d278a926474b736456c2b3f8d839bce3" ns3:_="" ns4:_="">
    <xsd:import namespace="02b20db9-3868-4a2f-a329-031e67264249"/>
    <xsd:import namespace="edcb60ce-52cf-495d-a63c-c1af39c66e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20db9-3868-4a2f-a329-031e672642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b60ce-52cf-495d-a63c-c1af39c66e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cb60ce-52cf-495d-a63c-c1af39c66e84" xsi:nil="true"/>
  </documentManagement>
</p:properties>
</file>

<file path=customXml/itemProps1.xml><?xml version="1.0" encoding="utf-8"?>
<ds:datastoreItem xmlns:ds="http://schemas.openxmlformats.org/officeDocument/2006/customXml" ds:itemID="{E2C67A1D-3ADA-4B4C-ABEB-47DD5DA28E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20db9-3868-4a2f-a329-031e67264249"/>
    <ds:schemaRef ds:uri="edcb60ce-52cf-495d-a63c-c1af39c66e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CF3222-E103-4872-8658-EBAEEA3BB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64FC5F-9D5C-40A1-A8F9-C36057F097E4}">
  <ds:schemaRefs>
    <ds:schemaRef ds:uri="02b20db9-3868-4a2f-a329-031e67264249"/>
    <ds:schemaRef ds:uri="http://schemas.microsoft.com/office/2006/metadata/properties"/>
    <ds:schemaRef ds:uri="http://purl.org/dc/terms/"/>
    <ds:schemaRef ds:uri="http://purl.org/dc/elements/1.1/"/>
    <ds:schemaRef ds:uri="edcb60ce-52cf-495d-a63c-c1af39c66e8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200512</Template>
  <TotalTime>0</TotalTime>
  <Words>49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1_200512</vt:lpstr>
      <vt:lpstr>Title Slide</vt:lpstr>
      <vt:lpstr>Drill Bit Dynamics Numerical Simulation Internship – Summer 2024 Week 3</vt:lpstr>
      <vt:lpstr>Overview</vt:lpstr>
      <vt:lpstr>Development of Bit Analyzer</vt:lpstr>
      <vt:lpstr>Machine Learning</vt:lpstr>
      <vt:lpstr>Drill Bit with Drill String</vt:lpstr>
      <vt:lpstr>Schedule</vt:lpstr>
      <vt:lpstr>PowerPoint Presentation</vt:lpstr>
      <vt:lpstr>Divider</vt:lpstr>
      <vt:lpstr>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/>
  <cp:lastModifiedBy/>
  <cp:revision>183</cp:revision>
  <dcterms:created xsi:type="dcterms:W3CDTF">2016-09-27T16:50:59Z</dcterms:created>
  <dcterms:modified xsi:type="dcterms:W3CDTF">2024-06-05T13:58:14Z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0x010100594B7176144BEA4CB2B4D40172991B13</vt:lpwstr>
  </property>
</Properties>
</file>