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9" r:id="rId3"/>
    <p:sldId id="273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3344A2-66CE-4906-6DA9-EFBCC1F09161}" v="2" dt="2024-08-12T13:48:20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Jones" userId="S::justin.jones@cnpcusa.com::d548d167-3381-4d70-866b-4efa696e272f" providerId="AD" clId="Web-{DF3344A2-66CE-4906-6DA9-EFBCC1F09161}"/>
    <pc:docChg chg="modSld">
      <pc:chgData name="Justin Jones" userId="S::justin.jones@cnpcusa.com::d548d167-3381-4d70-866b-4efa696e272f" providerId="AD" clId="Web-{DF3344A2-66CE-4906-6DA9-EFBCC1F09161}" dt="2024-08-12T13:48:20.290" v="1" actId="20577"/>
      <pc:docMkLst>
        <pc:docMk/>
      </pc:docMkLst>
      <pc:sldChg chg="modSp">
        <pc:chgData name="Justin Jones" userId="S::justin.jones@cnpcusa.com::d548d167-3381-4d70-866b-4efa696e272f" providerId="AD" clId="Web-{DF3344A2-66CE-4906-6DA9-EFBCC1F09161}" dt="2024-08-12T13:48:20.290" v="1" actId="20577"/>
        <pc:sldMkLst>
          <pc:docMk/>
          <pc:sldMk cId="3310921234" sldId="270"/>
        </pc:sldMkLst>
        <pc:spChg chg="mod">
          <ac:chgData name="Justin Jones" userId="S::justin.jones@cnpcusa.com::d548d167-3381-4d70-866b-4efa696e272f" providerId="AD" clId="Web-{DF3344A2-66CE-4906-6DA9-EFBCC1F09161}" dt="2024-08-12T13:48:20.290" v="1" actId="20577"/>
          <ac:spMkLst>
            <pc:docMk/>
            <pc:sldMk cId="3310921234" sldId="270"/>
            <ac:spMk id="2" creationId="{00000000-0000-0000-0000-000000000000}"/>
          </ac:spMkLst>
        </pc:spChg>
      </pc:sldChg>
    </pc:docChg>
  </pc:docChgLst>
  <pc:docChgLst>
    <pc:chgData name="Justin Jones" userId="S::justin.jones@cnpcusa.com::d548d167-3381-4d70-866b-4efa696e272f" providerId="AD" clId="Web-{C9E4581F-9166-FDC2-88EC-101CFAA95B4D}"/>
    <pc:docChg chg="addSld delSld modSld">
      <pc:chgData name="Justin Jones" userId="S::justin.jones@cnpcusa.com::d548d167-3381-4d70-866b-4efa696e272f" providerId="AD" clId="Web-{C9E4581F-9166-FDC2-88EC-101CFAA95B4D}" dt="2024-07-30T19:25:42.522" v="309" actId="20577"/>
      <pc:docMkLst>
        <pc:docMk/>
      </pc:docMkLst>
      <pc:sldChg chg="addSp delSp modSp">
        <pc:chgData name="Justin Jones" userId="S::justin.jones@cnpcusa.com::d548d167-3381-4d70-866b-4efa696e272f" providerId="AD" clId="Web-{C9E4581F-9166-FDC2-88EC-101CFAA95B4D}" dt="2024-07-30T19:25:42.522" v="309" actId="20577"/>
        <pc:sldMkLst>
          <pc:docMk/>
          <pc:sldMk cId="341063258" sldId="269"/>
        </pc:sldMkLst>
        <pc:spChg chg="mod">
          <ac:chgData name="Justin Jones" userId="S::justin.jones@cnpcusa.com::d548d167-3381-4d70-866b-4efa696e272f" providerId="AD" clId="Web-{C9E4581F-9166-FDC2-88EC-101CFAA95B4D}" dt="2024-07-30T16:04:21.742" v="13" actId="20577"/>
          <ac:spMkLst>
            <pc:docMk/>
            <pc:sldMk cId="341063258" sldId="269"/>
            <ac:spMk id="2" creationId="{1F6332E9-69BB-1518-20B0-503139146C67}"/>
          </ac:spMkLst>
        </pc:spChg>
        <pc:spChg chg="mod">
          <ac:chgData name="Justin Jones" userId="S::justin.jones@cnpcusa.com::d548d167-3381-4d70-866b-4efa696e272f" providerId="AD" clId="Web-{C9E4581F-9166-FDC2-88EC-101CFAA95B4D}" dt="2024-07-30T19:25:42.522" v="309" actId="20577"/>
          <ac:spMkLst>
            <pc:docMk/>
            <pc:sldMk cId="341063258" sldId="269"/>
            <ac:spMk id="3" creationId="{5BFDA1E2-DACB-B107-DE39-D2A1201C9AA5}"/>
          </ac:spMkLst>
        </pc:spChg>
        <pc:picChg chg="del">
          <ac:chgData name="Justin Jones" userId="S::justin.jones@cnpcusa.com::d548d167-3381-4d70-866b-4efa696e272f" providerId="AD" clId="Web-{C9E4581F-9166-FDC2-88EC-101CFAA95B4D}" dt="2024-07-30T16:05:36.636" v="65"/>
          <ac:picMkLst>
            <pc:docMk/>
            <pc:sldMk cId="341063258" sldId="269"/>
            <ac:picMk id="4" creationId="{DA625225-DB53-5901-3502-05BC0546BF77}"/>
          </ac:picMkLst>
        </pc:picChg>
        <pc:picChg chg="add mod">
          <ac:chgData name="Justin Jones" userId="S::justin.jones@cnpcusa.com::d548d167-3381-4d70-866b-4efa696e272f" providerId="AD" clId="Web-{C9E4581F-9166-FDC2-88EC-101CFAA95B4D}" dt="2024-07-30T16:06:03.762" v="68" actId="1076"/>
          <ac:picMkLst>
            <pc:docMk/>
            <pc:sldMk cId="341063258" sldId="269"/>
            <ac:picMk id="5" creationId="{E8EA89BC-206A-B0A0-6147-7C755CED4FB7}"/>
          </ac:picMkLst>
        </pc:picChg>
      </pc:sldChg>
      <pc:sldChg chg="modSp">
        <pc:chgData name="Justin Jones" userId="S::justin.jones@cnpcusa.com::d548d167-3381-4d70-866b-4efa696e272f" providerId="AD" clId="Web-{C9E4581F-9166-FDC2-88EC-101CFAA95B4D}" dt="2024-07-30T16:04:13.586" v="7" actId="20577"/>
        <pc:sldMkLst>
          <pc:docMk/>
          <pc:sldMk cId="3310921234" sldId="270"/>
        </pc:sldMkLst>
        <pc:spChg chg="mod">
          <ac:chgData name="Justin Jones" userId="S::justin.jones@cnpcusa.com::d548d167-3381-4d70-866b-4efa696e272f" providerId="AD" clId="Web-{C9E4581F-9166-FDC2-88EC-101CFAA95B4D}" dt="2024-07-30T16:04:13.586" v="7" actId="20577"/>
          <ac:spMkLst>
            <pc:docMk/>
            <pc:sldMk cId="3310921234" sldId="270"/>
            <ac:spMk id="2" creationId="{00000000-0000-0000-0000-000000000000}"/>
          </ac:spMkLst>
        </pc:spChg>
      </pc:sldChg>
      <pc:sldChg chg="modSp del">
        <pc:chgData name="Justin Jones" userId="S::justin.jones@cnpcusa.com::d548d167-3381-4d70-866b-4efa696e272f" providerId="AD" clId="Web-{C9E4581F-9166-FDC2-88EC-101CFAA95B4D}" dt="2024-07-30T16:12:17.573" v="202"/>
        <pc:sldMkLst>
          <pc:docMk/>
          <pc:sldMk cId="495328183" sldId="271"/>
        </pc:sldMkLst>
        <pc:spChg chg="mod">
          <ac:chgData name="Justin Jones" userId="S::justin.jones@cnpcusa.com::d548d167-3381-4d70-866b-4efa696e272f" providerId="AD" clId="Web-{C9E4581F-9166-FDC2-88EC-101CFAA95B4D}" dt="2024-07-30T16:06:14.137" v="76" actId="20577"/>
          <ac:spMkLst>
            <pc:docMk/>
            <pc:sldMk cId="495328183" sldId="271"/>
            <ac:spMk id="2" creationId="{1F6332E9-69BB-1518-20B0-503139146C67}"/>
          </ac:spMkLst>
        </pc:spChg>
      </pc:sldChg>
      <pc:sldChg chg="del">
        <pc:chgData name="Justin Jones" userId="S::justin.jones@cnpcusa.com::d548d167-3381-4d70-866b-4efa696e272f" providerId="AD" clId="Web-{C9E4581F-9166-FDC2-88EC-101CFAA95B4D}" dt="2024-07-30T16:13:28.279" v="227"/>
        <pc:sldMkLst>
          <pc:docMk/>
          <pc:sldMk cId="2453479318" sldId="272"/>
        </pc:sldMkLst>
      </pc:sldChg>
      <pc:sldChg chg="addSp delSp modSp add replId">
        <pc:chgData name="Justin Jones" userId="S::justin.jones@cnpcusa.com::d548d167-3381-4d70-866b-4efa696e272f" providerId="AD" clId="Web-{C9E4581F-9166-FDC2-88EC-101CFAA95B4D}" dt="2024-07-30T16:31:39.931" v="307" actId="20577"/>
        <pc:sldMkLst>
          <pc:docMk/>
          <pc:sldMk cId="2002087691" sldId="273"/>
        </pc:sldMkLst>
        <pc:spChg chg="mod">
          <ac:chgData name="Justin Jones" userId="S::justin.jones@cnpcusa.com::d548d167-3381-4d70-866b-4efa696e272f" providerId="AD" clId="Web-{C9E4581F-9166-FDC2-88EC-101CFAA95B4D}" dt="2024-07-30T16:06:51.623" v="86" actId="20577"/>
          <ac:spMkLst>
            <pc:docMk/>
            <pc:sldMk cId="2002087691" sldId="273"/>
            <ac:spMk id="2" creationId="{1F6332E9-69BB-1518-20B0-503139146C67}"/>
          </ac:spMkLst>
        </pc:spChg>
        <pc:spChg chg="mod">
          <ac:chgData name="Justin Jones" userId="S::justin.jones@cnpcusa.com::d548d167-3381-4d70-866b-4efa696e272f" providerId="AD" clId="Web-{C9E4581F-9166-FDC2-88EC-101CFAA95B4D}" dt="2024-07-30T16:31:39.931" v="307" actId="20577"/>
          <ac:spMkLst>
            <pc:docMk/>
            <pc:sldMk cId="2002087691" sldId="273"/>
            <ac:spMk id="3" creationId="{5BFDA1E2-DACB-B107-DE39-D2A1201C9AA5}"/>
          </ac:spMkLst>
        </pc:spChg>
        <pc:spChg chg="add mod">
          <ac:chgData name="Justin Jones" userId="S::justin.jones@cnpcusa.com::d548d167-3381-4d70-866b-4efa696e272f" providerId="AD" clId="Web-{C9E4581F-9166-FDC2-88EC-101CFAA95B4D}" dt="2024-07-30T16:24:40.821" v="304" actId="1076"/>
          <ac:spMkLst>
            <pc:docMk/>
            <pc:sldMk cId="2002087691" sldId="273"/>
            <ac:spMk id="8" creationId="{36BC5A95-8005-F764-5629-764E944B3BDF}"/>
          </ac:spMkLst>
        </pc:spChg>
        <pc:spChg chg="add mod">
          <ac:chgData name="Justin Jones" userId="S::justin.jones@cnpcusa.com::d548d167-3381-4d70-866b-4efa696e272f" providerId="AD" clId="Web-{C9E4581F-9166-FDC2-88EC-101CFAA95B4D}" dt="2024-07-30T16:23:36.912" v="264" actId="1076"/>
          <ac:spMkLst>
            <pc:docMk/>
            <pc:sldMk cId="2002087691" sldId="273"/>
            <ac:spMk id="12" creationId="{EF60A4BA-9FA2-DF48-1CC7-FDA39F9638AF}"/>
          </ac:spMkLst>
        </pc:spChg>
        <pc:spChg chg="add mod">
          <ac:chgData name="Justin Jones" userId="S::justin.jones@cnpcusa.com::d548d167-3381-4d70-866b-4efa696e272f" providerId="AD" clId="Web-{C9E4581F-9166-FDC2-88EC-101CFAA95B4D}" dt="2024-07-30T16:24:11.085" v="282" actId="1076"/>
          <ac:spMkLst>
            <pc:docMk/>
            <pc:sldMk cId="2002087691" sldId="273"/>
            <ac:spMk id="17" creationId="{D995AC0C-908E-70C7-5CDC-20EED527FAD7}"/>
          </ac:spMkLst>
        </pc:spChg>
        <pc:picChg chg="add del mod">
          <ac:chgData name="Justin Jones" userId="S::justin.jones@cnpcusa.com::d548d167-3381-4d70-866b-4efa696e272f" providerId="AD" clId="Web-{C9E4581F-9166-FDC2-88EC-101CFAA95B4D}" dt="2024-07-30T16:22:08.221" v="248"/>
          <ac:picMkLst>
            <pc:docMk/>
            <pc:sldMk cId="2002087691" sldId="273"/>
            <ac:picMk id="4" creationId="{34F85F6F-9700-E3D5-7877-913E872723F8}"/>
          </ac:picMkLst>
        </pc:picChg>
        <pc:picChg chg="del">
          <ac:chgData name="Justin Jones" userId="S::justin.jones@cnpcusa.com::d548d167-3381-4d70-866b-4efa696e272f" providerId="AD" clId="Web-{C9E4581F-9166-FDC2-88EC-101CFAA95B4D}" dt="2024-07-30T16:07:54.594" v="105"/>
          <ac:picMkLst>
            <pc:docMk/>
            <pc:sldMk cId="2002087691" sldId="273"/>
            <ac:picMk id="5" creationId="{E8EA89BC-206A-B0A0-6147-7C755CED4FB7}"/>
          </ac:picMkLst>
        </pc:picChg>
        <pc:picChg chg="add mod">
          <ac:chgData name="Justin Jones" userId="S::justin.jones@cnpcusa.com::d548d167-3381-4d70-866b-4efa696e272f" providerId="AD" clId="Web-{C9E4581F-9166-FDC2-88EC-101CFAA95B4D}" dt="2024-07-30T16:24:40.821" v="303" actId="1076"/>
          <ac:picMkLst>
            <pc:docMk/>
            <pc:sldMk cId="2002087691" sldId="273"/>
            <ac:picMk id="6" creationId="{1D8C844B-DB7A-7101-7450-EFA9BB832C00}"/>
          </ac:picMkLst>
        </pc:picChg>
        <pc:picChg chg="add del mod ord">
          <ac:chgData name="Justin Jones" userId="S::justin.jones@cnpcusa.com::d548d167-3381-4d70-866b-4efa696e272f" providerId="AD" clId="Web-{C9E4581F-9166-FDC2-88EC-101CFAA95B4D}" dt="2024-07-30T16:23:11.911" v="258"/>
          <ac:picMkLst>
            <pc:docMk/>
            <pc:sldMk cId="2002087691" sldId="273"/>
            <ac:picMk id="15" creationId="{93945BED-F989-D206-BEA1-B106488D70C8}"/>
          </ac:picMkLst>
        </pc:picChg>
        <pc:picChg chg="add mod ord">
          <ac:chgData name="Justin Jones" userId="S::justin.jones@cnpcusa.com::d548d167-3381-4d70-866b-4efa696e272f" providerId="AD" clId="Web-{C9E4581F-9166-FDC2-88EC-101CFAA95B4D}" dt="2024-07-30T16:23:30.099" v="263" actId="14100"/>
          <ac:picMkLst>
            <pc:docMk/>
            <pc:sldMk cId="2002087691" sldId="273"/>
            <ac:picMk id="16" creationId="{9EFCB4FE-7BD7-4DAF-328E-10177AB79385}"/>
          </ac:picMkLst>
        </pc:picChg>
        <pc:cxnChg chg="add mod">
          <ac:chgData name="Justin Jones" userId="S::justin.jones@cnpcusa.com::d548d167-3381-4d70-866b-4efa696e272f" providerId="AD" clId="Web-{C9E4581F-9166-FDC2-88EC-101CFAA95B4D}" dt="2024-07-30T16:24:40.836" v="305" actId="1076"/>
          <ac:cxnSpMkLst>
            <pc:docMk/>
            <pc:sldMk cId="2002087691" sldId="273"/>
            <ac:cxnSpMk id="10" creationId="{1D5BA306-B2DD-40FE-E5E5-6DD8E2A00532}"/>
          </ac:cxnSpMkLst>
        </pc:cxnChg>
        <pc:cxnChg chg="add mod">
          <ac:chgData name="Justin Jones" userId="S::justin.jones@cnpcusa.com::d548d167-3381-4d70-866b-4efa696e272f" providerId="AD" clId="Web-{C9E4581F-9166-FDC2-88EC-101CFAA95B4D}" dt="2024-07-30T16:23:36.912" v="265" actId="1076"/>
          <ac:cxnSpMkLst>
            <pc:docMk/>
            <pc:sldMk cId="2002087691" sldId="273"/>
            <ac:cxnSpMk id="14" creationId="{ABAE13BC-C922-384F-1D10-ECE34A37C7A7}"/>
          </ac:cxnSpMkLst>
        </pc:cxnChg>
        <pc:cxnChg chg="add mod">
          <ac:chgData name="Justin Jones" userId="S::justin.jones@cnpcusa.com::d548d167-3381-4d70-866b-4efa696e272f" providerId="AD" clId="Web-{C9E4581F-9166-FDC2-88EC-101CFAA95B4D}" dt="2024-07-30T16:24:03.382" v="278" actId="1076"/>
          <ac:cxnSpMkLst>
            <pc:docMk/>
            <pc:sldMk cId="2002087691" sldId="273"/>
            <ac:cxnSpMk id="18" creationId="{70072E05-407F-0965-5AFD-AD361EC7F3B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Gauge Length Parameter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2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Creating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Tools &gt; Parameters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Click "+", name GAGE_PAD_LENGTH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Set Type to Real Number, click OK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8EA89BC-206A-B0A0-6147-7C755CED4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764" y="679879"/>
            <a:ext cx="5652444" cy="570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9EFCB4FE-7BD7-4DAF-328E-10177AB79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405" y="1502891"/>
            <a:ext cx="6265648" cy="51393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Creating Parameter 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544"/>
            <a:ext cx="5253681" cy="44337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Right click GAGE_LENGTH in Model Tree</a:t>
            </a:r>
            <a:endParaRPr lang="en-US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Aptos"/>
                <a:ea typeface="+mn-lt"/>
                <a:cs typeface="Arial"/>
              </a:rPr>
              <a:t>Select Edit Dimensions ("dl" symbol)</a:t>
            </a:r>
            <a:endParaRPr lang="en-US">
              <a:latin typeface="Aptos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Aptos"/>
                <a:ea typeface="+mn-lt"/>
                <a:cs typeface="Arial"/>
              </a:rPr>
              <a:t>Tools &gt; Switch Dimensions</a:t>
            </a:r>
            <a:endParaRPr lang="en-US">
              <a:latin typeface="Aptos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Tools &gt; Relations</a:t>
            </a:r>
            <a:endParaRPr lang="en-US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Right click GAGE_PAD_LENGTH &gt; Insert to Relations &gt; type "="</a:t>
            </a:r>
            <a:endParaRPr lang="en-US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Select dimension to add to relation equation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Select Execute/Verify to finalize</a:t>
            </a:r>
          </a:p>
          <a:p>
            <a:pPr marL="342900" indent="-342900">
              <a:buAutoNum type="arabicPeriod"/>
            </a:pPr>
            <a:endParaRPr lang="en-US" sz="1600" dirty="0">
              <a:ea typeface="+mn-lt"/>
              <a:cs typeface="+mn-lt"/>
            </a:endParaRPr>
          </a:p>
        </p:txBody>
      </p:sp>
      <p:pic>
        <p:nvPicPr>
          <p:cNvPr id="6" name="Picture 5" descr="A red and yellow object with holes&#10;&#10;Description automatically generated">
            <a:extLst>
              <a:ext uri="{FF2B5EF4-FFF2-40B4-BE49-F238E27FC236}">
                <a16:creationId xmlns:a16="http://schemas.microsoft.com/office/drawing/2014/main" id="{1D8C844B-DB7A-7101-7450-EFA9BB83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18" y="4034609"/>
            <a:ext cx="3587580" cy="27429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BC5A95-8005-F764-5629-764E944B3BDF}"/>
              </a:ext>
            </a:extLst>
          </p:cNvPr>
          <p:cNvSpPr txBox="1"/>
          <p:nvPr/>
        </p:nvSpPr>
        <p:spPr>
          <a:xfrm>
            <a:off x="4447561" y="4887112"/>
            <a:ext cx="3012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5BA306-B2DD-40FE-E5E5-6DD8E2A00532}"/>
              </a:ext>
            </a:extLst>
          </p:cNvPr>
          <p:cNvCxnSpPr>
            <a:cxnSpLocks/>
          </p:cNvCxnSpPr>
          <p:nvPr/>
        </p:nvCxnSpPr>
        <p:spPr>
          <a:xfrm flipH="1">
            <a:off x="3456029" y="5099735"/>
            <a:ext cx="1014284" cy="5259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60A4BA-9FA2-DF48-1CC7-FDA39F9638AF}"/>
              </a:ext>
            </a:extLst>
          </p:cNvPr>
          <p:cNvSpPr txBox="1"/>
          <p:nvPr/>
        </p:nvSpPr>
        <p:spPr>
          <a:xfrm>
            <a:off x="5127183" y="4928301"/>
            <a:ext cx="3012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AE13BC-C922-384F-1D10-ECE34A37C7A7}"/>
              </a:ext>
            </a:extLst>
          </p:cNvPr>
          <p:cNvCxnSpPr>
            <a:cxnSpLocks/>
          </p:cNvCxnSpPr>
          <p:nvPr/>
        </p:nvCxnSpPr>
        <p:spPr>
          <a:xfrm>
            <a:off x="5417665" y="5140925"/>
            <a:ext cx="571500" cy="3714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95AC0C-908E-70C7-5CDC-20EED527FAD7}"/>
              </a:ext>
            </a:extLst>
          </p:cNvPr>
          <p:cNvSpPr txBox="1"/>
          <p:nvPr/>
        </p:nvSpPr>
        <p:spPr>
          <a:xfrm>
            <a:off x="10605345" y="2477544"/>
            <a:ext cx="3012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072E05-407F-0965-5AFD-AD361EC7F3BA}"/>
              </a:ext>
            </a:extLst>
          </p:cNvPr>
          <p:cNvCxnSpPr>
            <a:cxnSpLocks/>
          </p:cNvCxnSpPr>
          <p:nvPr/>
        </p:nvCxnSpPr>
        <p:spPr>
          <a:xfrm flipH="1">
            <a:off x="9418165" y="2669572"/>
            <a:ext cx="1179040" cy="2067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08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5984-C5B8-5B84-88F9-FBAD33C2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36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Last Slide</a:t>
            </a:r>
          </a:p>
        </p:txBody>
      </p:sp>
    </p:spTree>
    <p:extLst>
      <p:ext uri="{BB962C8B-B14F-4D97-AF65-F5344CB8AC3E}">
        <p14:creationId xmlns:p14="http://schemas.microsoft.com/office/powerpoint/2010/main" val="361465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Gauge Length Parameter </vt:lpstr>
      <vt:lpstr>Creating Parameter</vt:lpstr>
      <vt:lpstr>Creating Parameter Relation</vt:lpstr>
      <vt:lpstr>Last 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474</cp:revision>
  <dcterms:created xsi:type="dcterms:W3CDTF">2024-06-13T20:09:06Z</dcterms:created>
  <dcterms:modified xsi:type="dcterms:W3CDTF">2024-08-12T13:48:20Z</dcterms:modified>
</cp:coreProperties>
</file>