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73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7A508-8E6B-77E9-0837-1983EF9A82C1}" v="270" dt="2024-08-12T13:59:27.665"/>
    <p1510:client id="{DF3344A2-66CE-4906-6DA9-EFBCC1F09161}" v="2" dt="2024-08-12T13:48:20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D1A7A508-8E6B-77E9-0837-1983EF9A82C1}"/>
    <pc:docChg chg="modSld">
      <pc:chgData name="Justin Jones" userId="S::justin.jones@cnpcusa.com::d548d167-3381-4d70-866b-4efa696e272f" providerId="AD" clId="Web-{D1A7A508-8E6B-77E9-0837-1983EF9A82C1}" dt="2024-08-12T13:59:27.665" v="253" actId="1076"/>
      <pc:docMkLst>
        <pc:docMk/>
      </pc:docMkLst>
      <pc:sldChg chg="addSp delSp modSp">
        <pc:chgData name="Justin Jones" userId="S::justin.jones@cnpcusa.com::d548d167-3381-4d70-866b-4efa696e272f" providerId="AD" clId="Web-{D1A7A508-8E6B-77E9-0837-1983EF9A82C1}" dt="2024-08-12T13:59:27.665" v="253" actId="1076"/>
        <pc:sldMkLst>
          <pc:docMk/>
          <pc:sldMk cId="341063258" sldId="269"/>
        </pc:sldMkLst>
        <pc:spChg chg="mod">
          <ac:chgData name="Justin Jones" userId="S::justin.jones@cnpcusa.com::d548d167-3381-4d70-866b-4efa696e272f" providerId="AD" clId="Web-{D1A7A508-8E6B-77E9-0837-1983EF9A82C1}" dt="2024-08-12T13:53:33.402" v="102" actId="20577"/>
          <ac:spMkLst>
            <pc:docMk/>
            <pc:sldMk cId="341063258" sldId="269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D1A7A508-8E6B-77E9-0837-1983EF9A82C1}" dt="2024-08-12T13:59:13.149" v="249" actId="14100"/>
          <ac:spMkLst>
            <pc:docMk/>
            <pc:sldMk cId="341063258" sldId="269"/>
            <ac:spMk id="3" creationId="{5BFDA1E2-DACB-B107-DE39-D2A1201C9AA5}"/>
          </ac:spMkLst>
        </pc:spChg>
        <pc:spChg chg="add mod">
          <ac:chgData name="Justin Jones" userId="S::justin.jones@cnpcusa.com::d548d167-3381-4d70-866b-4efa696e272f" providerId="AD" clId="Web-{D1A7A508-8E6B-77E9-0837-1983EF9A82C1}" dt="2024-08-12T13:59:27.665" v="252" actId="1076"/>
          <ac:spMkLst>
            <pc:docMk/>
            <pc:sldMk cId="341063258" sldId="269"/>
            <ac:spMk id="7" creationId="{75FEAED1-D6DC-3FE4-7DAF-1707E1A543E4}"/>
          </ac:spMkLst>
        </pc:spChg>
        <pc:picChg chg="add mod">
          <ac:chgData name="Justin Jones" userId="S::justin.jones@cnpcusa.com::d548d167-3381-4d70-866b-4efa696e272f" providerId="AD" clId="Web-{D1A7A508-8E6B-77E9-0837-1983EF9A82C1}" dt="2024-08-12T13:59:21.180" v="251" actId="14100"/>
          <ac:picMkLst>
            <pc:docMk/>
            <pc:sldMk cId="341063258" sldId="269"/>
            <ac:picMk id="4" creationId="{C491D673-77C6-E436-EE65-F03BCF99088A}"/>
          </ac:picMkLst>
        </pc:picChg>
        <pc:picChg chg="del">
          <ac:chgData name="Justin Jones" userId="S::justin.jones@cnpcusa.com::d548d167-3381-4d70-866b-4efa696e272f" providerId="AD" clId="Web-{D1A7A508-8E6B-77E9-0837-1983EF9A82C1}" dt="2024-08-12T13:52:45.463" v="74"/>
          <ac:picMkLst>
            <pc:docMk/>
            <pc:sldMk cId="341063258" sldId="269"/>
            <ac:picMk id="5" creationId="{E8EA89BC-206A-B0A0-6147-7C755CED4FB7}"/>
          </ac:picMkLst>
        </pc:picChg>
        <pc:cxnChg chg="add mod">
          <ac:chgData name="Justin Jones" userId="S::justin.jones@cnpcusa.com::d548d167-3381-4d70-866b-4efa696e272f" providerId="AD" clId="Web-{D1A7A508-8E6B-77E9-0837-1983EF9A82C1}" dt="2024-08-12T13:59:27.665" v="253" actId="1076"/>
          <ac:cxnSpMkLst>
            <pc:docMk/>
            <pc:sldMk cId="341063258" sldId="269"/>
            <ac:cxnSpMk id="9" creationId="{D3B8BF0E-E700-7334-A10F-CE1D262E80F1}"/>
          </ac:cxnSpMkLst>
        </pc:cxnChg>
      </pc:sldChg>
      <pc:sldChg chg="modSp">
        <pc:chgData name="Justin Jones" userId="S::justin.jones@cnpcusa.com::d548d167-3381-4d70-866b-4efa696e272f" providerId="AD" clId="Web-{D1A7A508-8E6B-77E9-0837-1983EF9A82C1}" dt="2024-08-12T13:48:36.423" v="4" actId="20577"/>
        <pc:sldMkLst>
          <pc:docMk/>
          <pc:sldMk cId="3310921234" sldId="270"/>
        </pc:sldMkLst>
        <pc:spChg chg="mod">
          <ac:chgData name="Justin Jones" userId="S::justin.jones@cnpcusa.com::d548d167-3381-4d70-866b-4efa696e272f" providerId="AD" clId="Web-{D1A7A508-8E6B-77E9-0837-1983EF9A82C1}" dt="2024-08-12T13:48:36.423" v="4" actId="20577"/>
          <ac:spMkLst>
            <pc:docMk/>
            <pc:sldMk cId="3310921234" sldId="270"/>
            <ac:spMk id="2" creationId="{00000000-0000-0000-0000-000000000000}"/>
          </ac:spMkLst>
        </pc:spChg>
      </pc:sldChg>
      <pc:sldChg chg="addSp delSp modSp">
        <pc:chgData name="Justin Jones" userId="S::justin.jones@cnpcusa.com::d548d167-3381-4d70-866b-4efa696e272f" providerId="AD" clId="Web-{D1A7A508-8E6B-77E9-0837-1983EF9A82C1}" dt="2024-08-12T13:59:02.367" v="248" actId="20577"/>
        <pc:sldMkLst>
          <pc:docMk/>
          <pc:sldMk cId="2002087691" sldId="273"/>
        </pc:sldMkLst>
        <pc:spChg chg="mod">
          <ac:chgData name="Justin Jones" userId="S::justin.jones@cnpcusa.com::d548d167-3381-4d70-866b-4efa696e272f" providerId="AD" clId="Web-{D1A7A508-8E6B-77E9-0837-1983EF9A82C1}" dt="2024-08-12T13:53:44.606" v="112" actId="20577"/>
          <ac:spMkLst>
            <pc:docMk/>
            <pc:sldMk cId="2002087691" sldId="273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D1A7A508-8E6B-77E9-0837-1983EF9A82C1}" dt="2024-08-12T13:58:32.085" v="233" actId="20577"/>
          <ac:spMkLst>
            <pc:docMk/>
            <pc:sldMk cId="2002087691" sldId="273"/>
            <ac:spMk id="3" creationId="{5BFDA1E2-DACB-B107-DE39-D2A1201C9AA5}"/>
          </ac:spMkLst>
        </pc:spChg>
        <pc:spChg chg="del">
          <ac:chgData name="Justin Jones" userId="S::justin.jones@cnpcusa.com::d548d167-3381-4d70-866b-4efa696e272f" providerId="AD" clId="Web-{D1A7A508-8E6B-77E9-0837-1983EF9A82C1}" dt="2024-08-12T13:58:54.820" v="243"/>
          <ac:spMkLst>
            <pc:docMk/>
            <pc:sldMk cId="2002087691" sldId="273"/>
            <ac:spMk id="8" creationId="{36BC5A95-8005-F764-5629-764E944B3BDF}"/>
          </ac:spMkLst>
        </pc:spChg>
        <pc:spChg chg="mod">
          <ac:chgData name="Justin Jones" userId="S::justin.jones@cnpcusa.com::d548d167-3381-4d70-866b-4efa696e272f" providerId="AD" clId="Web-{D1A7A508-8E6B-77E9-0837-1983EF9A82C1}" dt="2024-08-12T13:59:02.367" v="248" actId="20577"/>
          <ac:spMkLst>
            <pc:docMk/>
            <pc:sldMk cId="2002087691" sldId="273"/>
            <ac:spMk id="12" creationId="{EF60A4BA-9FA2-DF48-1CC7-FDA39F9638AF}"/>
          </ac:spMkLst>
        </pc:spChg>
        <pc:spChg chg="del">
          <ac:chgData name="Justin Jones" userId="S::justin.jones@cnpcusa.com::d548d167-3381-4d70-866b-4efa696e272f" providerId="AD" clId="Web-{D1A7A508-8E6B-77E9-0837-1983EF9A82C1}" dt="2024-08-12T13:58:50.679" v="241"/>
          <ac:spMkLst>
            <pc:docMk/>
            <pc:sldMk cId="2002087691" sldId="273"/>
            <ac:spMk id="17" creationId="{D995AC0C-908E-70C7-5CDC-20EED527FAD7}"/>
          </ac:spMkLst>
        </pc:spChg>
        <pc:picChg chg="add mod ord">
          <ac:chgData name="Justin Jones" userId="S::justin.jones@cnpcusa.com::d548d167-3381-4d70-866b-4efa696e272f" providerId="AD" clId="Web-{D1A7A508-8E6B-77E9-0837-1983EF9A82C1}" dt="2024-08-12T13:58:48.367" v="238"/>
          <ac:picMkLst>
            <pc:docMk/>
            <pc:sldMk cId="2002087691" sldId="273"/>
            <ac:picMk id="4" creationId="{D0C2E822-73D2-517C-1C2D-05760C8E5B5E}"/>
          </ac:picMkLst>
        </pc:picChg>
        <pc:picChg chg="del">
          <ac:chgData name="Justin Jones" userId="S::justin.jones@cnpcusa.com::d548d167-3381-4d70-866b-4efa696e272f" providerId="AD" clId="Web-{D1A7A508-8E6B-77E9-0837-1983EF9A82C1}" dt="2024-08-12T13:58:52.554" v="242"/>
          <ac:picMkLst>
            <pc:docMk/>
            <pc:sldMk cId="2002087691" sldId="273"/>
            <ac:picMk id="6" creationId="{1D8C844B-DB7A-7101-7450-EFA9BB832C00}"/>
          </ac:picMkLst>
        </pc:picChg>
        <pc:picChg chg="del">
          <ac:chgData name="Justin Jones" userId="S::justin.jones@cnpcusa.com::d548d167-3381-4d70-866b-4efa696e272f" providerId="AD" clId="Web-{D1A7A508-8E6B-77E9-0837-1983EF9A82C1}" dt="2024-08-12T13:58:32.257" v="234"/>
          <ac:picMkLst>
            <pc:docMk/>
            <pc:sldMk cId="2002087691" sldId="273"/>
            <ac:picMk id="16" creationId="{9EFCB4FE-7BD7-4DAF-328E-10177AB79385}"/>
          </ac:picMkLst>
        </pc:picChg>
        <pc:cxnChg chg="del">
          <ac:chgData name="Justin Jones" userId="S::justin.jones@cnpcusa.com::d548d167-3381-4d70-866b-4efa696e272f" providerId="AD" clId="Web-{D1A7A508-8E6B-77E9-0837-1983EF9A82C1}" dt="2024-08-12T13:58:55.023" v="244"/>
          <ac:cxnSpMkLst>
            <pc:docMk/>
            <pc:sldMk cId="2002087691" sldId="273"/>
            <ac:cxnSpMk id="10" creationId="{1D5BA306-B2DD-40FE-E5E5-6DD8E2A00532}"/>
          </ac:cxnSpMkLst>
        </pc:cxnChg>
        <pc:cxnChg chg="mod">
          <ac:chgData name="Justin Jones" userId="S::justin.jones@cnpcusa.com::d548d167-3381-4d70-866b-4efa696e272f" providerId="AD" clId="Web-{D1A7A508-8E6B-77E9-0837-1983EF9A82C1}" dt="2024-08-12T13:58:59.242" v="246" actId="1076"/>
          <ac:cxnSpMkLst>
            <pc:docMk/>
            <pc:sldMk cId="2002087691" sldId="273"/>
            <ac:cxnSpMk id="14" creationId="{ABAE13BC-C922-384F-1D10-ECE34A37C7A7}"/>
          </ac:cxnSpMkLst>
        </pc:cxnChg>
        <pc:cxnChg chg="del mod">
          <ac:chgData name="Justin Jones" userId="S::justin.jones@cnpcusa.com::d548d167-3381-4d70-866b-4efa696e272f" providerId="AD" clId="Web-{D1A7A508-8E6B-77E9-0837-1983EF9A82C1}" dt="2024-08-12T13:58:48.757" v="240"/>
          <ac:cxnSpMkLst>
            <pc:docMk/>
            <pc:sldMk cId="2002087691" sldId="273"/>
            <ac:cxnSpMk id="18" creationId="{70072E05-407F-0965-5AFD-AD361EC7F3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Assigning Bit Material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Adding Material to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File &gt; Prepare &gt; Model Properties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On the Material line (top line), select "change"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Double-click on Legacy-Materials folder to expand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Double-click "</a:t>
            </a:r>
            <a:r>
              <a:rPr lang="en-US" sz="1600" dirty="0" err="1">
                <a:ea typeface="+mn-lt"/>
                <a:cs typeface="+mn-lt"/>
              </a:rPr>
              <a:t>steel.mtl</a:t>
            </a:r>
            <a:r>
              <a:rPr lang="en-US" sz="1600" dirty="0">
                <a:ea typeface="+mn-lt"/>
                <a:cs typeface="+mn-lt"/>
              </a:rPr>
              <a:t>" to add to model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Ok</a:t>
            </a: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i="1" dirty="0">
                <a:ea typeface="+mn-lt"/>
                <a:cs typeface="+mn-lt"/>
              </a:rPr>
              <a:t>Other materials could be added if desired</a:t>
            </a: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491D673-77C6-E436-EE65-F03BCF99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72" y="762000"/>
            <a:ext cx="6479655" cy="586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EAED1-D6DC-3FE4-7DAF-1707E1A543E4}"/>
              </a:ext>
            </a:extLst>
          </p:cNvPr>
          <p:cNvSpPr txBox="1"/>
          <p:nvPr/>
        </p:nvSpPr>
        <p:spPr>
          <a:xfrm>
            <a:off x="8206761" y="3350412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8BF0E-E700-7334-A10F-CE1D262E80F1}"/>
              </a:ext>
            </a:extLst>
          </p:cNvPr>
          <p:cNvCxnSpPr>
            <a:cxnSpLocks/>
          </p:cNvCxnSpPr>
          <p:nvPr/>
        </p:nvCxnSpPr>
        <p:spPr>
          <a:xfrm flipH="1">
            <a:off x="7215229" y="3563035"/>
            <a:ext cx="1014284" cy="5259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C2E822-73D2-517C-1C2D-05760C8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75" y="1377950"/>
            <a:ext cx="253365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Assigning Material to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544"/>
            <a:ext cx="5253681" cy="4433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Arial"/>
                <a:ea typeface="+mn-lt"/>
                <a:cs typeface="Arial"/>
              </a:rPr>
              <a:t>On the Mass Properties line, click "change"</a:t>
            </a:r>
          </a:p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 "Assign Material"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material under "Select a material"</a:t>
            </a:r>
          </a:p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 Ok</a:t>
            </a:r>
            <a:endParaRPr lang="en-US" sz="1600" dirty="0">
              <a:ea typeface="+mn-lt"/>
              <a:cs typeface="Arial"/>
            </a:endParaRP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0A4BA-9FA2-DF48-1CC7-FDA39F9638AF}"/>
              </a:ext>
            </a:extLst>
          </p:cNvPr>
          <p:cNvSpPr txBox="1"/>
          <p:nvPr/>
        </p:nvSpPr>
        <p:spPr>
          <a:xfrm>
            <a:off x="6143183" y="4648901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AE13BC-C922-384F-1D10-ECE34A37C7A7}"/>
              </a:ext>
            </a:extLst>
          </p:cNvPr>
          <p:cNvCxnSpPr>
            <a:cxnSpLocks/>
          </p:cNvCxnSpPr>
          <p:nvPr/>
        </p:nvCxnSpPr>
        <p:spPr>
          <a:xfrm>
            <a:off x="6433665" y="4861525"/>
            <a:ext cx="571500" cy="371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8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Assigning Bit Material</vt:lpstr>
      <vt:lpstr>Adding Material to Model</vt:lpstr>
      <vt:lpstr>Assigning Material to Bit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535</cp:revision>
  <dcterms:created xsi:type="dcterms:W3CDTF">2024-06-13T20:09:06Z</dcterms:created>
  <dcterms:modified xsi:type="dcterms:W3CDTF">2024-08-12T13:59:29Z</dcterms:modified>
</cp:coreProperties>
</file>