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86DBD92B-579E-B8D3-6463-83F6FBCFF2A4}"/>
    <pc:docChg chg="addSld modSld">
      <pc:chgData name="Justin Jones" userId="S::justin.jones@cnpcusa.com::d548d167-3381-4d70-866b-4efa696e272f" providerId="AD" clId="Web-{86DBD92B-579E-B8D3-6463-83F6FBCFF2A4}" dt="2024-06-26T18:23:00.870" v="19" actId="1076"/>
      <pc:docMkLst>
        <pc:docMk/>
      </pc:docMkLst>
      <pc:sldChg chg="delSp modSp new">
        <pc:chgData name="Justin Jones" userId="S::justin.jones@cnpcusa.com::d548d167-3381-4d70-866b-4efa696e272f" providerId="AD" clId="Web-{86DBD92B-579E-B8D3-6463-83F6FBCFF2A4}" dt="2024-06-26T16:14:44.639" v="10" actId="1076"/>
        <pc:sldMkLst>
          <pc:docMk/>
          <pc:sldMk cId="3614653100" sldId="263"/>
        </pc:sldMkLst>
        <pc:spChg chg="mod">
          <ac:chgData name="Justin Jones" userId="S::justin.jones@cnpcusa.com::d548d167-3381-4d70-866b-4efa696e272f" providerId="AD" clId="Web-{86DBD92B-579E-B8D3-6463-83F6FBCFF2A4}" dt="2024-06-26T16:14:44.639" v="10" actId="1076"/>
          <ac:spMkLst>
            <pc:docMk/>
            <pc:sldMk cId="3614653100" sldId="263"/>
            <ac:spMk id="2" creationId="{16055984-C5B8-5B84-88F9-FBAD33C2F368}"/>
          </ac:spMkLst>
        </pc:spChg>
        <pc:spChg chg="del">
          <ac:chgData name="Justin Jones" userId="S::justin.jones@cnpcusa.com::d548d167-3381-4d70-866b-4efa696e272f" providerId="AD" clId="Web-{86DBD92B-579E-B8D3-6463-83F6FBCFF2A4}" dt="2024-06-26T16:14:29.686" v="1"/>
          <ac:spMkLst>
            <pc:docMk/>
            <pc:sldMk cId="3614653100" sldId="263"/>
            <ac:spMk id="3" creationId="{237B7871-1D99-5ACD-C8B4-24374100D623}"/>
          </ac:spMkLst>
        </pc:spChg>
      </pc:sldChg>
      <pc:sldChg chg="addSp delSp modSp add replId">
        <pc:chgData name="Justin Jones" userId="S::justin.jones@cnpcusa.com::d548d167-3381-4d70-866b-4efa696e272f" providerId="AD" clId="Web-{86DBD92B-579E-B8D3-6463-83F6FBCFF2A4}" dt="2024-06-26T18:23:00.870" v="19" actId="1076"/>
        <pc:sldMkLst>
          <pc:docMk/>
          <pc:sldMk cId="2903164538" sldId="264"/>
        </pc:sldMkLst>
        <pc:spChg chg="del">
          <ac:chgData name="Justin Jones" userId="S::justin.jones@cnpcusa.com::d548d167-3381-4d70-866b-4efa696e272f" providerId="AD" clId="Web-{86DBD92B-579E-B8D3-6463-83F6FBCFF2A4}" dt="2024-06-26T18:22:53.745" v="13"/>
          <ac:spMkLst>
            <pc:docMk/>
            <pc:sldMk cId="2903164538" sldId="264"/>
            <ac:spMk id="2" creationId="{1F6332E9-69BB-1518-20B0-503139146C67}"/>
          </ac:spMkLst>
        </pc:spChg>
        <pc:spChg chg="del">
          <ac:chgData name="Justin Jones" userId="S::justin.jones@cnpcusa.com::d548d167-3381-4d70-866b-4efa696e272f" providerId="AD" clId="Web-{86DBD92B-579E-B8D3-6463-83F6FBCFF2A4}" dt="2024-06-26T18:22:52.385" v="12"/>
          <ac:spMkLst>
            <pc:docMk/>
            <pc:sldMk cId="2903164538" sldId="264"/>
            <ac:spMk id="3" creationId="{5BFDA1E2-DACB-B107-DE39-D2A1201C9AA5}"/>
          </ac:spMkLst>
        </pc:spChg>
        <pc:spChg chg="add del mod">
          <ac:chgData name="Justin Jones" userId="S::justin.jones@cnpcusa.com::d548d167-3381-4d70-866b-4efa696e272f" providerId="AD" clId="Web-{86DBD92B-579E-B8D3-6463-83F6FBCFF2A4}" dt="2024-06-26T18:22:54.635" v="14"/>
          <ac:spMkLst>
            <pc:docMk/>
            <pc:sldMk cId="2903164538" sldId="264"/>
            <ac:spMk id="7" creationId="{81D89AC6-F03A-A501-83E1-500A4B84CE01}"/>
          </ac:spMkLst>
        </pc:spChg>
        <pc:spChg chg="add del mod">
          <ac:chgData name="Justin Jones" userId="S::justin.jones@cnpcusa.com::d548d167-3381-4d70-866b-4efa696e272f" providerId="AD" clId="Web-{86DBD92B-579E-B8D3-6463-83F6FBCFF2A4}" dt="2024-06-26T18:22:55.010" v="15"/>
          <ac:spMkLst>
            <pc:docMk/>
            <pc:sldMk cId="2903164538" sldId="264"/>
            <ac:spMk id="9" creationId="{EFE93D39-4B39-2DE0-EB8F-03C3557575DA}"/>
          </ac:spMkLst>
        </pc:spChg>
        <pc:picChg chg="del">
          <ac:chgData name="Justin Jones" userId="S::justin.jones@cnpcusa.com::d548d167-3381-4d70-866b-4efa696e272f" providerId="AD" clId="Web-{86DBD92B-579E-B8D3-6463-83F6FBCFF2A4}" dt="2024-06-26T18:22:55.760" v="16"/>
          <ac:picMkLst>
            <pc:docMk/>
            <pc:sldMk cId="2903164538" sldId="264"/>
            <ac:picMk id="4" creationId="{4386DFF2-9920-DF5C-FB69-8A6367C808C4}"/>
          </ac:picMkLst>
        </pc:picChg>
        <pc:picChg chg="mod">
          <ac:chgData name="Justin Jones" userId="S::justin.jones@cnpcusa.com::d548d167-3381-4d70-866b-4efa696e272f" providerId="AD" clId="Web-{86DBD92B-579E-B8D3-6463-83F6FBCFF2A4}" dt="2024-06-26T18:23:00.870" v="19" actId="1076"/>
          <ac:picMkLst>
            <pc:docMk/>
            <pc:sldMk cId="2903164538" sldId="264"/>
            <ac:picMk id="5" creationId="{5765FC7B-9EBF-5245-5A22-44D2599BD9AF}"/>
          </ac:picMkLst>
        </pc:picChg>
      </pc:sldChg>
    </pc:docChg>
  </pc:docChgLst>
  <pc:docChgLst>
    <pc:chgData name="Justin Jones" userId="S::justin.jones@cnpcusa.com::d548d167-3381-4d70-866b-4efa696e272f" providerId="AD" clId="Web-{08B5C88A-65E0-5FB3-462B-10632AF4ACF9}"/>
    <pc:docChg chg="addSld modSld">
      <pc:chgData name="Justin Jones" userId="S::justin.jones@cnpcusa.com::d548d167-3381-4d70-866b-4efa696e272f" providerId="AD" clId="Web-{08B5C88A-65E0-5FB3-462B-10632AF4ACF9}" dt="2024-07-16T18:28:33.922" v="85" actId="1076"/>
      <pc:docMkLst>
        <pc:docMk/>
      </pc:docMkLst>
      <pc:sldChg chg="delSp modSp">
        <pc:chgData name="Justin Jones" userId="S::justin.jones@cnpcusa.com::d548d167-3381-4d70-866b-4efa696e272f" providerId="AD" clId="Web-{08B5C88A-65E0-5FB3-462B-10632AF4ACF9}" dt="2024-07-16T18:28:25.079" v="81" actId="20577"/>
        <pc:sldMkLst>
          <pc:docMk/>
          <pc:sldMk cId="2238481522" sldId="259"/>
        </pc:sldMkLst>
        <pc:spChg chg="mod">
          <ac:chgData name="Justin Jones" userId="S::justin.jones@cnpcusa.com::d548d167-3381-4d70-866b-4efa696e272f" providerId="AD" clId="Web-{08B5C88A-65E0-5FB3-462B-10632AF4ACF9}" dt="2024-07-16T18:28:25.079" v="81" actId="20577"/>
          <ac:spMkLst>
            <pc:docMk/>
            <pc:sldMk cId="2238481522" sldId="259"/>
            <ac:spMk id="3" creationId="{5BFDA1E2-DACB-B107-DE39-D2A1201C9AA5}"/>
          </ac:spMkLst>
        </pc:spChg>
        <pc:picChg chg="mod">
          <ac:chgData name="Justin Jones" userId="S::justin.jones@cnpcusa.com::d548d167-3381-4d70-866b-4efa696e272f" providerId="AD" clId="Web-{08B5C88A-65E0-5FB3-462B-10632AF4ACF9}" dt="2024-07-16T18:27:51.141" v="76" actId="1076"/>
          <ac:picMkLst>
            <pc:docMk/>
            <pc:sldMk cId="2238481522" sldId="259"/>
            <ac:picMk id="4" creationId="{4386DFF2-9920-DF5C-FB69-8A6367C808C4}"/>
          </ac:picMkLst>
        </pc:picChg>
        <pc:picChg chg="del">
          <ac:chgData name="Justin Jones" userId="S::justin.jones@cnpcusa.com::d548d167-3381-4d70-866b-4efa696e272f" providerId="AD" clId="Web-{08B5C88A-65E0-5FB3-462B-10632AF4ACF9}" dt="2024-07-16T14:31:39.160" v="0"/>
          <ac:picMkLst>
            <pc:docMk/>
            <pc:sldMk cId="2238481522" sldId="259"/>
            <ac:picMk id="5" creationId="{5765FC7B-9EBF-5245-5A22-44D2599BD9AF}"/>
          </ac:picMkLst>
        </pc:picChg>
      </pc:sldChg>
      <pc:sldChg chg="modSp">
        <pc:chgData name="Justin Jones" userId="S::justin.jones@cnpcusa.com::d548d167-3381-4d70-866b-4efa696e272f" providerId="AD" clId="Web-{08B5C88A-65E0-5FB3-462B-10632AF4ACF9}" dt="2024-07-16T18:28:33.922" v="85" actId="1076"/>
        <pc:sldMkLst>
          <pc:docMk/>
          <pc:sldMk cId="3616584397" sldId="260"/>
        </pc:sldMkLst>
        <pc:spChg chg="mod">
          <ac:chgData name="Justin Jones" userId="S::justin.jones@cnpcusa.com::d548d167-3381-4d70-866b-4efa696e272f" providerId="AD" clId="Web-{08B5C88A-65E0-5FB3-462B-10632AF4ACF9}" dt="2024-07-16T18:28:33.922" v="85" actId="1076"/>
          <ac:spMkLst>
            <pc:docMk/>
            <pc:sldMk cId="3616584397" sldId="260"/>
            <ac:spMk id="5" creationId="{BECC5715-81E0-AD2F-9298-7F3DB4ED3E3B}"/>
          </ac:spMkLst>
        </pc:spChg>
        <pc:spChg chg="mod">
          <ac:chgData name="Justin Jones" userId="S::justin.jones@cnpcusa.com::d548d167-3381-4d70-866b-4efa696e272f" providerId="AD" clId="Web-{08B5C88A-65E0-5FB3-462B-10632AF4ACF9}" dt="2024-07-16T18:28:33.907" v="83" actId="1076"/>
          <ac:spMkLst>
            <pc:docMk/>
            <pc:sldMk cId="3616584397" sldId="260"/>
            <ac:spMk id="10" creationId="{4D970A9A-4EB7-89C3-45BF-1B9A9A3EACF0}"/>
          </ac:spMkLst>
        </pc:spChg>
        <pc:picChg chg="mod">
          <ac:chgData name="Justin Jones" userId="S::justin.jones@cnpcusa.com::d548d167-3381-4d70-866b-4efa696e272f" providerId="AD" clId="Web-{08B5C88A-65E0-5FB3-462B-10632AF4ACF9}" dt="2024-07-16T18:28:33.922" v="84" actId="1076"/>
          <ac:picMkLst>
            <pc:docMk/>
            <pc:sldMk cId="3616584397" sldId="260"/>
            <ac:picMk id="4" creationId="{02C6D318-A858-580D-2E63-7BF688FFBB06}"/>
          </ac:picMkLst>
        </pc:picChg>
        <pc:picChg chg="mod">
          <ac:chgData name="Justin Jones" userId="S::justin.jones@cnpcusa.com::d548d167-3381-4d70-866b-4efa696e272f" providerId="AD" clId="Web-{08B5C88A-65E0-5FB3-462B-10632AF4ACF9}" dt="2024-07-16T18:28:33.891" v="82" actId="1076"/>
          <ac:picMkLst>
            <pc:docMk/>
            <pc:sldMk cId="3616584397" sldId="260"/>
            <ac:picMk id="9" creationId="{2CB07DCF-44A7-76DD-DFC5-7BA50974330F}"/>
          </ac:picMkLst>
        </pc:picChg>
      </pc:sldChg>
      <pc:sldChg chg="addSp delSp modSp">
        <pc:chgData name="Justin Jones" userId="S::justin.jones@cnpcusa.com::d548d167-3381-4d70-866b-4efa696e272f" providerId="AD" clId="Web-{08B5C88A-65E0-5FB3-462B-10632AF4ACF9}" dt="2024-07-16T14:38:25.610" v="23" actId="1076"/>
        <pc:sldMkLst>
          <pc:docMk/>
          <pc:sldMk cId="2903164538" sldId="264"/>
        </pc:sldMkLst>
        <pc:picChg chg="add del mod">
          <ac:chgData name="Justin Jones" userId="S::justin.jones@cnpcusa.com::d548d167-3381-4d70-866b-4efa696e272f" providerId="AD" clId="Web-{08B5C88A-65E0-5FB3-462B-10632AF4ACF9}" dt="2024-07-16T14:38:17.625" v="19"/>
          <ac:picMkLst>
            <pc:docMk/>
            <pc:sldMk cId="2903164538" sldId="264"/>
            <ac:picMk id="2" creationId="{E550080C-7591-11F4-B8DA-3DE8029CE8D5}"/>
          </ac:picMkLst>
        </pc:picChg>
        <pc:picChg chg="add mod">
          <ac:chgData name="Justin Jones" userId="S::justin.jones@cnpcusa.com::d548d167-3381-4d70-866b-4efa696e272f" providerId="AD" clId="Web-{08B5C88A-65E0-5FB3-462B-10632AF4ACF9}" dt="2024-07-16T14:38:25.610" v="23" actId="1076"/>
          <ac:picMkLst>
            <pc:docMk/>
            <pc:sldMk cId="2903164538" sldId="264"/>
            <ac:picMk id="3" creationId="{F48C23A1-CB55-51BF-75CA-454EBAB2131D}"/>
          </ac:picMkLst>
        </pc:picChg>
        <pc:picChg chg="add del mod">
          <ac:chgData name="Justin Jones" userId="S::justin.jones@cnpcusa.com::d548d167-3381-4d70-866b-4efa696e272f" providerId="AD" clId="Web-{08B5C88A-65E0-5FB3-462B-10632AF4ACF9}" dt="2024-07-16T14:38:17.891" v="20"/>
          <ac:picMkLst>
            <pc:docMk/>
            <pc:sldMk cId="2903164538" sldId="264"/>
            <ac:picMk id="4" creationId="{72127ED3-17D6-977F-AD47-09BB5A0F64E1}"/>
          </ac:picMkLst>
        </pc:picChg>
        <pc:picChg chg="del">
          <ac:chgData name="Justin Jones" userId="S::justin.jones@cnpcusa.com::d548d167-3381-4d70-866b-4efa696e272f" providerId="AD" clId="Web-{08B5C88A-65E0-5FB3-462B-10632AF4ACF9}" dt="2024-07-16T14:36:09.902" v="2"/>
          <ac:picMkLst>
            <pc:docMk/>
            <pc:sldMk cId="2903164538" sldId="264"/>
            <ac:picMk id="5" creationId="{5765FC7B-9EBF-5245-5A22-44D2599BD9AF}"/>
          </ac:picMkLst>
        </pc:picChg>
      </pc:sldChg>
      <pc:sldChg chg="delSp modSp add replId">
        <pc:chgData name="Justin Jones" userId="S::justin.jones@cnpcusa.com::d548d167-3381-4d70-866b-4efa696e272f" providerId="AD" clId="Web-{08B5C88A-65E0-5FB3-462B-10632AF4ACF9}" dt="2024-07-16T14:38:37.438" v="27" actId="14100"/>
        <pc:sldMkLst>
          <pc:docMk/>
          <pc:sldMk cId="866400033" sldId="265"/>
        </pc:sldMkLst>
        <pc:picChg chg="mod">
          <ac:chgData name="Justin Jones" userId="S::justin.jones@cnpcusa.com::d548d167-3381-4d70-866b-4efa696e272f" providerId="AD" clId="Web-{08B5C88A-65E0-5FB3-462B-10632AF4ACF9}" dt="2024-07-16T14:38:34.329" v="26" actId="14100"/>
          <ac:picMkLst>
            <pc:docMk/>
            <pc:sldMk cId="866400033" sldId="265"/>
            <ac:picMk id="2" creationId="{E550080C-7591-11F4-B8DA-3DE8029CE8D5}"/>
          </ac:picMkLst>
        </pc:picChg>
        <pc:picChg chg="del">
          <ac:chgData name="Justin Jones" userId="S::justin.jones@cnpcusa.com::d548d167-3381-4d70-866b-4efa696e272f" providerId="AD" clId="Web-{08B5C88A-65E0-5FB3-462B-10632AF4ACF9}" dt="2024-07-16T14:38:15.891" v="18"/>
          <ac:picMkLst>
            <pc:docMk/>
            <pc:sldMk cId="866400033" sldId="265"/>
            <ac:picMk id="3" creationId="{F48C23A1-CB55-51BF-75CA-454EBAB2131D}"/>
          </ac:picMkLst>
        </pc:picChg>
        <pc:picChg chg="mod">
          <ac:chgData name="Justin Jones" userId="S::justin.jones@cnpcusa.com::d548d167-3381-4d70-866b-4efa696e272f" providerId="AD" clId="Web-{08B5C88A-65E0-5FB3-462B-10632AF4ACF9}" dt="2024-07-16T14:38:37.438" v="27" actId="14100"/>
          <ac:picMkLst>
            <pc:docMk/>
            <pc:sldMk cId="866400033" sldId="265"/>
            <ac:picMk id="4" creationId="{72127ED3-17D6-977F-AD47-09BB5A0F64E1}"/>
          </ac:picMkLst>
        </pc:picChg>
      </pc:sldChg>
    </pc:docChg>
  </pc:docChgLst>
  <pc:docChgLst>
    <pc:chgData name="Justin Jones" userId="S::justin.jones@cnpcusa.com::d548d167-3381-4d70-866b-4efa696e272f" providerId="AD" clId="Web-{63A614F8-B410-11D6-1D53-83AB9873DB1E}"/>
    <pc:docChg chg="addSld modSld">
      <pc:chgData name="Justin Jones" userId="S::justin.jones@cnpcusa.com::d548d167-3381-4d70-866b-4efa696e272f" providerId="AD" clId="Web-{63A614F8-B410-11D6-1D53-83AB9873DB1E}" dt="2024-07-17T17:47:47.167" v="11" actId="20577"/>
      <pc:docMkLst>
        <pc:docMk/>
      </pc:docMkLst>
      <pc:sldChg chg="add replId">
        <pc:chgData name="Justin Jones" userId="S::justin.jones@cnpcusa.com::d548d167-3381-4d70-866b-4efa696e272f" providerId="AD" clId="Web-{63A614F8-B410-11D6-1D53-83AB9873DB1E}" dt="2024-07-17T17:47:27.619" v="0"/>
        <pc:sldMkLst>
          <pc:docMk/>
          <pc:sldMk cId="2387751346" sldId="266"/>
        </pc:sldMkLst>
      </pc:sldChg>
      <pc:sldChg chg="add replId">
        <pc:chgData name="Justin Jones" userId="S::justin.jones@cnpcusa.com::d548d167-3381-4d70-866b-4efa696e272f" providerId="AD" clId="Web-{63A614F8-B410-11D6-1D53-83AB9873DB1E}" dt="2024-07-17T17:47:27.697" v="1"/>
        <pc:sldMkLst>
          <pc:docMk/>
          <pc:sldMk cId="4173312039" sldId="267"/>
        </pc:sldMkLst>
      </pc:sldChg>
      <pc:sldChg chg="add replId">
        <pc:chgData name="Justin Jones" userId="S::justin.jones@cnpcusa.com::d548d167-3381-4d70-866b-4efa696e272f" providerId="AD" clId="Web-{63A614F8-B410-11D6-1D53-83AB9873DB1E}" dt="2024-07-17T17:47:27.760" v="2"/>
        <pc:sldMkLst>
          <pc:docMk/>
          <pc:sldMk cId="2890609912" sldId="268"/>
        </pc:sldMkLst>
      </pc:sldChg>
      <pc:sldChg chg="modSp add replId">
        <pc:chgData name="Justin Jones" userId="S::justin.jones@cnpcusa.com::d548d167-3381-4d70-866b-4efa696e272f" providerId="AD" clId="Web-{63A614F8-B410-11D6-1D53-83AB9873DB1E}" dt="2024-07-17T17:47:47.167" v="11" actId="20577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63A614F8-B410-11D6-1D53-83AB9873DB1E}" dt="2024-07-17T17:47:47.167" v="11" actId="20577"/>
          <ac:spMkLst>
            <pc:docMk/>
            <pc:sldMk cId="341063258" sldId="269"/>
            <ac:spMk id="2" creationId="{1F6332E9-69BB-1518-20B0-503139146C67}"/>
          </ac:spMkLst>
        </pc:spChg>
      </pc:sldChg>
      <pc:sldChg chg="modSp add replId">
        <pc:chgData name="Justin Jones" userId="S::justin.jones@cnpcusa.com::d548d167-3381-4d70-866b-4efa696e272f" providerId="AD" clId="Web-{63A614F8-B410-11D6-1D53-83AB9873DB1E}" dt="2024-07-17T17:47:33.604" v="6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63A614F8-B410-11D6-1D53-83AB9873DB1E}" dt="2024-07-17T17:47:33.604" v="6" actId="20577"/>
          <ac:spMkLst>
            <pc:docMk/>
            <pc:sldMk cId="3310921234" sldId="270"/>
            <ac:spMk id="2" creationId="{00000000-0000-0000-0000-000000000000}"/>
          </ac:spMkLst>
        </pc:spChg>
      </pc:sldChg>
    </pc:docChg>
  </pc:docChgLst>
  <pc:docChgLst>
    <pc:chgData name="Justin Jones" userId="S::justin.jones@cnpcusa.com::d548d167-3381-4d70-866b-4efa696e272f" providerId="AD" clId="Web-{69AE73C2-7C98-B677-9A89-A0DEE97B5B9F}"/>
    <pc:docChg chg="modSld">
      <pc:chgData name="Justin Jones" userId="S::justin.jones@cnpcusa.com::d548d167-3381-4d70-866b-4efa696e272f" providerId="AD" clId="Web-{69AE73C2-7C98-B677-9A89-A0DEE97B5B9F}" dt="2024-07-17T19:14:19.790" v="24" actId="14100"/>
      <pc:docMkLst>
        <pc:docMk/>
      </pc:docMkLst>
      <pc:sldChg chg="addSp modSp">
        <pc:chgData name="Justin Jones" userId="S::justin.jones@cnpcusa.com::d548d167-3381-4d70-866b-4efa696e272f" providerId="AD" clId="Web-{69AE73C2-7C98-B677-9A89-A0DEE97B5B9F}" dt="2024-07-17T19:14:19.790" v="24" actId="14100"/>
        <pc:sldMkLst>
          <pc:docMk/>
          <pc:sldMk cId="2890609912" sldId="268"/>
        </pc:sldMkLst>
        <pc:spChg chg="mod">
          <ac:chgData name="Justin Jones" userId="S::justin.jones@cnpcusa.com::d548d167-3381-4d70-866b-4efa696e272f" providerId="AD" clId="Web-{69AE73C2-7C98-B677-9A89-A0DEE97B5B9F}" dt="2024-07-17T18:48:50.972" v="4" actId="20577"/>
          <ac:spMkLst>
            <pc:docMk/>
            <pc:sldMk cId="2890609912" sldId="268"/>
            <ac:spMk id="6" creationId="{53950D08-E593-8FD4-F2BF-88D830465ACD}"/>
          </ac:spMkLst>
        </pc:spChg>
        <pc:spChg chg="add mod">
          <ac:chgData name="Justin Jones" userId="S::justin.jones@cnpcusa.com::d548d167-3381-4d70-866b-4efa696e272f" providerId="AD" clId="Web-{69AE73C2-7C98-B677-9A89-A0DEE97B5B9F}" dt="2024-07-17T18:53:47.827" v="15" actId="1076"/>
          <ac:spMkLst>
            <pc:docMk/>
            <pc:sldMk cId="2890609912" sldId="268"/>
            <ac:spMk id="16" creationId="{C8E3CFF2-0922-CA77-7B86-9B1493EDF945}"/>
          </ac:spMkLst>
        </pc:spChg>
        <pc:spChg chg="add mod">
          <ac:chgData name="Justin Jones" userId="S::justin.jones@cnpcusa.com::d548d167-3381-4d70-866b-4efa696e272f" providerId="AD" clId="Web-{69AE73C2-7C98-B677-9A89-A0DEE97B5B9F}" dt="2024-07-17T18:54:04.046" v="19" actId="1076"/>
          <ac:spMkLst>
            <pc:docMk/>
            <pc:sldMk cId="2890609912" sldId="268"/>
            <ac:spMk id="18" creationId="{012C7234-2B20-6884-075D-89D2FF7F2B40}"/>
          </ac:spMkLst>
        </pc:spChg>
        <pc:picChg chg="add mod ord">
          <ac:chgData name="Justin Jones" userId="S::justin.jones@cnpcusa.com::d548d167-3381-4d70-866b-4efa696e272f" providerId="AD" clId="Web-{69AE73C2-7C98-B677-9A89-A0DEE97B5B9F}" dt="2024-07-17T18:53:25.951" v="9"/>
          <ac:picMkLst>
            <pc:docMk/>
            <pc:sldMk cId="2890609912" sldId="268"/>
            <ac:picMk id="4" creationId="{D5BFA43A-66AF-9764-BEFC-5D196549B9FD}"/>
          </ac:picMkLst>
        </pc:picChg>
        <pc:cxnChg chg="mod">
          <ac:chgData name="Justin Jones" userId="S::justin.jones@cnpcusa.com::d548d167-3381-4d70-866b-4efa696e272f" providerId="AD" clId="Web-{69AE73C2-7C98-B677-9A89-A0DEE97B5B9F}" dt="2024-07-17T19:14:19.790" v="24" actId="14100"/>
          <ac:cxnSpMkLst>
            <pc:docMk/>
            <pc:sldMk cId="2890609912" sldId="268"/>
            <ac:cxnSpMk id="10" creationId="{B58946CE-D297-A493-FEC2-0D54F76190F6}"/>
          </ac:cxnSpMkLst>
        </pc:cxnChg>
        <pc:cxnChg chg="mod">
          <ac:chgData name="Justin Jones" userId="S::justin.jones@cnpcusa.com::d548d167-3381-4d70-866b-4efa696e272f" providerId="AD" clId="Web-{69AE73C2-7C98-B677-9A89-A0DEE97B5B9F}" dt="2024-07-17T19:14:00.383" v="22" actId="1076"/>
          <ac:cxnSpMkLst>
            <pc:docMk/>
            <pc:sldMk cId="2890609912" sldId="268"/>
            <ac:cxnSpMk id="14" creationId="{ABC1C16D-398B-0DBF-E11B-1B929020E54B}"/>
          </ac:cxnSpMkLst>
        </pc:cxnChg>
        <pc:cxnChg chg="add mod">
          <ac:chgData name="Justin Jones" userId="S::justin.jones@cnpcusa.com::d548d167-3381-4d70-866b-4efa696e272f" providerId="AD" clId="Web-{69AE73C2-7C98-B677-9A89-A0DEE97B5B9F}" dt="2024-07-17T18:53:34.920" v="12" actId="14100"/>
          <ac:cxnSpMkLst>
            <pc:docMk/>
            <pc:sldMk cId="2890609912" sldId="268"/>
            <ac:cxnSpMk id="15" creationId="{E342B641-B6E8-2E9E-7AD3-C0624C0E2F03}"/>
          </ac:cxnSpMkLst>
        </pc:cxnChg>
        <pc:cxnChg chg="add mod">
          <ac:chgData name="Justin Jones" userId="S::justin.jones@cnpcusa.com::d548d167-3381-4d70-866b-4efa696e272f" providerId="AD" clId="Web-{69AE73C2-7C98-B677-9A89-A0DEE97B5B9F}" dt="2024-07-17T18:53:47.827" v="16" actId="1076"/>
          <ac:cxnSpMkLst>
            <pc:docMk/>
            <pc:sldMk cId="2890609912" sldId="268"/>
            <ac:cxnSpMk id="17" creationId="{BFC9552F-4596-8867-0D7A-798650EFFA7C}"/>
          </ac:cxnSpMkLst>
        </pc:cxnChg>
        <pc:cxnChg chg="add mod">
          <ac:chgData name="Justin Jones" userId="S::justin.jones@cnpcusa.com::d548d167-3381-4d70-866b-4efa696e272f" providerId="AD" clId="Web-{69AE73C2-7C98-B677-9A89-A0DEE97B5B9F}" dt="2024-07-17T18:54:04.046" v="20" actId="1076"/>
          <ac:cxnSpMkLst>
            <pc:docMk/>
            <pc:sldMk cId="2890609912" sldId="268"/>
            <ac:cxnSpMk id="19" creationId="{C898E678-2EC0-7A04-1328-67CA8F37FF6C}"/>
          </ac:cxnSpMkLst>
        </pc:cxnChg>
      </pc:sldChg>
    </pc:docChg>
  </pc:docChgLst>
  <pc:docChgLst>
    <pc:chgData name="Justin Jones" userId="S::justin.jones@cnpcusa.com::d548d167-3381-4d70-866b-4efa696e272f" providerId="AD" clId="Web-{46E7473C-A54D-DEB8-9286-7FF1F650F8FA}"/>
    <pc:docChg chg="modSld">
      <pc:chgData name="Justin Jones" userId="S::justin.jones@cnpcusa.com::d548d167-3381-4d70-866b-4efa696e272f" providerId="AD" clId="Web-{46E7473C-A54D-DEB8-9286-7FF1F650F8FA}" dt="2024-06-13T21:22:01.552" v="3"/>
      <pc:docMkLst>
        <pc:docMk/>
      </pc:docMkLst>
      <pc:sldChg chg="addSp delSp">
        <pc:chgData name="Justin Jones" userId="S::justin.jones@cnpcusa.com::d548d167-3381-4d70-866b-4efa696e272f" providerId="AD" clId="Web-{46E7473C-A54D-DEB8-9286-7FF1F650F8FA}" dt="2024-06-13T21:22:01.552" v="3"/>
        <pc:sldMkLst>
          <pc:docMk/>
          <pc:sldMk cId="3114397265" sldId="257"/>
        </pc:sldMkLst>
        <pc:spChg chg="add">
          <ac:chgData name="Justin Jones" userId="S::justin.jones@cnpcusa.com::d548d167-3381-4d70-866b-4efa696e272f" providerId="AD" clId="Web-{46E7473C-A54D-DEB8-9286-7FF1F650F8FA}" dt="2024-06-13T21:22:01.552" v="3"/>
          <ac:spMkLst>
            <pc:docMk/>
            <pc:sldMk cId="3114397265" sldId="257"/>
            <ac:spMk id="7" creationId="{4C7BB4E9-236A-1BB9-87E2-49DC71B8D841}"/>
          </ac:spMkLst>
        </pc:spChg>
        <pc:spChg chg="del">
          <ac:chgData name="Justin Jones" userId="S::justin.jones@cnpcusa.com::d548d167-3381-4d70-866b-4efa696e272f" providerId="AD" clId="Web-{46E7473C-A54D-DEB8-9286-7FF1F650F8FA}" dt="2024-06-13T21:21:55.458" v="1"/>
          <ac:spMkLst>
            <pc:docMk/>
            <pc:sldMk cId="3114397265" sldId="257"/>
            <ac:spMk id="10" creationId="{4D970A9A-4EB7-89C3-45BF-1B9A9A3EACF0}"/>
          </ac:spMkLst>
        </pc:spChg>
        <pc:picChg chg="add">
          <ac:chgData name="Justin Jones" userId="S::justin.jones@cnpcusa.com::d548d167-3381-4d70-866b-4efa696e272f" providerId="AD" clId="Web-{46E7473C-A54D-DEB8-9286-7FF1F650F8FA}" dt="2024-06-13T21:22:01.552" v="2"/>
          <ac:picMkLst>
            <pc:docMk/>
            <pc:sldMk cId="3114397265" sldId="257"/>
            <ac:picMk id="5" creationId="{F0F2FE84-D4CA-912B-E0AD-67FC10B49443}"/>
          </ac:picMkLst>
        </pc:picChg>
        <pc:picChg chg="del">
          <ac:chgData name="Justin Jones" userId="S::justin.jones@cnpcusa.com::d548d167-3381-4d70-866b-4efa696e272f" providerId="AD" clId="Web-{46E7473C-A54D-DEB8-9286-7FF1F650F8FA}" dt="2024-06-13T21:21:54.520" v="0"/>
          <ac:picMkLst>
            <pc:docMk/>
            <pc:sldMk cId="3114397265" sldId="257"/>
            <ac:picMk id="9" creationId="{2CB07DCF-44A7-76DD-DFC5-7BA50974330F}"/>
          </ac:picMkLst>
        </pc:picChg>
      </pc:sldChg>
    </pc:docChg>
  </pc:docChgLst>
  <pc:docChgLst>
    <pc:chgData name="Justin Jones" userId="S::justin.jones@cnpcusa.com::d548d167-3381-4d70-866b-4efa696e272f" providerId="AD" clId="Web-{9AF01AAD-13AE-AB2B-25E3-7727BC5752FC}"/>
    <pc:docChg chg="delSld">
      <pc:chgData name="Justin Jones" userId="S::justin.jones@cnpcusa.com::d548d167-3381-4d70-866b-4efa696e272f" providerId="AD" clId="Web-{9AF01AAD-13AE-AB2B-25E3-7727BC5752FC}" dt="2024-06-26T20:22:03.970" v="0"/>
      <pc:docMkLst>
        <pc:docMk/>
      </pc:docMkLst>
      <pc:sldChg chg="del">
        <pc:chgData name="Justin Jones" userId="S::justin.jones@cnpcusa.com::d548d167-3381-4d70-866b-4efa696e272f" providerId="AD" clId="Web-{9AF01AAD-13AE-AB2B-25E3-7727BC5752FC}" dt="2024-06-26T20:22:03.970" v="0"/>
        <pc:sldMkLst>
          <pc:docMk/>
          <pc:sldMk cId="3114397265" sldId="257"/>
        </pc:sldMkLst>
      </pc:sldChg>
    </pc:docChg>
  </pc:docChgLst>
  <pc:docChgLst>
    <pc:chgData name="Justin Jones" userId="S::justin.jones@cnpcusa.com::d548d167-3381-4d70-866b-4efa696e272f" providerId="AD" clId="Web-{8E9096EB-EEE5-3570-E8CD-668210CECC0B}"/>
    <pc:docChg chg="modSld">
      <pc:chgData name="Justin Jones" userId="S::justin.jones@cnpcusa.com::d548d167-3381-4d70-866b-4efa696e272f" providerId="AD" clId="Web-{8E9096EB-EEE5-3570-E8CD-668210CECC0B}" dt="2024-07-16T13:20:48.080" v="50" actId="20577"/>
      <pc:docMkLst>
        <pc:docMk/>
      </pc:docMkLst>
      <pc:sldChg chg="modSp">
        <pc:chgData name="Justin Jones" userId="S::justin.jones@cnpcusa.com::d548d167-3381-4d70-866b-4efa696e272f" providerId="AD" clId="Web-{8E9096EB-EEE5-3570-E8CD-668210CECC0B}" dt="2024-07-16T13:06:56.347" v="18" actId="20577"/>
        <pc:sldMkLst>
          <pc:docMk/>
          <pc:sldMk cId="2238481522" sldId="259"/>
        </pc:sldMkLst>
        <pc:spChg chg="mod">
          <ac:chgData name="Justin Jones" userId="S::justin.jones@cnpcusa.com::d548d167-3381-4d70-866b-4efa696e272f" providerId="AD" clId="Web-{8E9096EB-EEE5-3570-E8CD-668210CECC0B}" dt="2024-07-16T13:06:56.347" v="18" actId="20577"/>
          <ac:spMkLst>
            <pc:docMk/>
            <pc:sldMk cId="2238481522" sldId="259"/>
            <ac:spMk id="3" creationId="{5BFDA1E2-DACB-B107-DE39-D2A1201C9AA5}"/>
          </ac:spMkLst>
        </pc:spChg>
      </pc:sldChg>
      <pc:sldChg chg="addSp modSp">
        <pc:chgData name="Justin Jones" userId="S::justin.jones@cnpcusa.com::d548d167-3381-4d70-866b-4efa696e272f" providerId="AD" clId="Web-{8E9096EB-EEE5-3570-E8CD-668210CECC0B}" dt="2024-07-16T13:20:48.080" v="50" actId="20577"/>
        <pc:sldMkLst>
          <pc:docMk/>
          <pc:sldMk cId="3616584397" sldId="260"/>
        </pc:sldMkLst>
        <pc:spChg chg="mod">
          <ac:chgData name="Justin Jones" userId="S::justin.jones@cnpcusa.com::d548d167-3381-4d70-866b-4efa696e272f" providerId="AD" clId="Web-{8E9096EB-EEE5-3570-E8CD-668210CECC0B}" dt="2024-07-16T13:20:48.080" v="50" actId="20577"/>
          <ac:spMkLst>
            <pc:docMk/>
            <pc:sldMk cId="3616584397" sldId="260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8E9096EB-EEE5-3570-E8CD-668210CECC0B}" dt="2024-07-16T13:09:58.228" v="26" actId="1076"/>
          <ac:spMkLst>
            <pc:docMk/>
            <pc:sldMk cId="3616584397" sldId="260"/>
            <ac:spMk id="5" creationId="{BECC5715-81E0-AD2F-9298-7F3DB4ED3E3B}"/>
          </ac:spMkLst>
        </pc:spChg>
        <pc:spChg chg="mod">
          <ac:chgData name="Justin Jones" userId="S::justin.jones@cnpcusa.com::d548d167-3381-4d70-866b-4efa696e272f" providerId="AD" clId="Web-{8E9096EB-EEE5-3570-E8CD-668210CECC0B}" dt="2024-07-16T13:09:58.228" v="27" actId="1076"/>
          <ac:spMkLst>
            <pc:docMk/>
            <pc:sldMk cId="3616584397" sldId="260"/>
            <ac:spMk id="10" creationId="{4D970A9A-4EB7-89C3-45BF-1B9A9A3EACF0}"/>
          </ac:spMkLst>
        </pc:spChg>
        <pc:picChg chg="add mod">
          <ac:chgData name="Justin Jones" userId="S::justin.jones@cnpcusa.com::d548d167-3381-4d70-866b-4efa696e272f" providerId="AD" clId="Web-{8E9096EB-EEE5-3570-E8CD-668210CECC0B}" dt="2024-07-16T13:09:39.853" v="21" actId="14100"/>
          <ac:picMkLst>
            <pc:docMk/>
            <pc:sldMk cId="3616584397" sldId="260"/>
            <ac:picMk id="4" creationId="{02C6D318-A858-580D-2E63-7BF688FFBB06}"/>
          </ac:picMkLst>
        </pc:picChg>
      </pc:sldChg>
    </pc:docChg>
  </pc:docChgLst>
  <pc:docChgLst>
    <pc:chgData name="Justin Jones" userId="S::justin.jones@cnpcusa.com::d548d167-3381-4d70-866b-4efa696e272f" providerId="AD" clId="Web-{36EA0625-1292-9CC0-9771-6523B053E64A}"/>
    <pc:docChg chg="delSld modSld">
      <pc:chgData name="Justin Jones" userId="S::justin.jones@cnpcusa.com::d548d167-3381-4d70-866b-4efa696e272f" providerId="AD" clId="Web-{36EA0625-1292-9CC0-9771-6523B053E64A}" dt="2024-07-17T18:23:47.956" v="327"/>
      <pc:docMkLst>
        <pc:docMk/>
      </pc:docMkLst>
      <pc:sldChg chg="del">
        <pc:chgData name="Justin Jones" userId="S::justin.jones@cnpcusa.com::d548d167-3381-4d70-866b-4efa696e272f" providerId="AD" clId="Web-{36EA0625-1292-9CC0-9771-6523B053E64A}" dt="2024-07-17T18:22:40.516" v="316"/>
        <pc:sldMkLst>
          <pc:docMk/>
          <pc:sldMk cId="2387751346" sldId="266"/>
        </pc:sldMkLst>
      </pc:sldChg>
      <pc:sldChg chg="del">
        <pc:chgData name="Justin Jones" userId="S::justin.jones@cnpcusa.com::d548d167-3381-4d70-866b-4efa696e272f" providerId="AD" clId="Web-{36EA0625-1292-9CC0-9771-6523B053E64A}" dt="2024-07-17T18:22:39.453" v="315"/>
        <pc:sldMkLst>
          <pc:docMk/>
          <pc:sldMk cId="4173312039" sldId="267"/>
        </pc:sldMkLst>
      </pc:sldChg>
      <pc:sldChg chg="addSp delSp modSp">
        <pc:chgData name="Justin Jones" userId="S::justin.jones@cnpcusa.com::d548d167-3381-4d70-866b-4efa696e272f" providerId="AD" clId="Web-{36EA0625-1292-9CC0-9771-6523B053E64A}" dt="2024-07-17T18:20:10.619" v="314" actId="14100"/>
        <pc:sldMkLst>
          <pc:docMk/>
          <pc:sldMk cId="2890609912" sldId="268"/>
        </pc:sldMkLst>
        <pc:spChg chg="mod">
          <ac:chgData name="Justin Jones" userId="S::justin.jones@cnpcusa.com::d548d167-3381-4d70-866b-4efa696e272f" providerId="AD" clId="Web-{36EA0625-1292-9CC0-9771-6523B053E64A}" dt="2024-07-17T18:19:58.931" v="312" actId="14100"/>
          <ac:spMkLst>
            <pc:docMk/>
            <pc:sldMk cId="2890609912" sldId="268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36EA0625-1292-9CC0-9771-6523B053E64A}" dt="2024-07-17T18:19:22.602" v="304" actId="14100"/>
          <ac:spMkLst>
            <pc:docMk/>
            <pc:sldMk cId="2890609912" sldId="268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16:11.090" v="242" actId="1076"/>
          <ac:spMkLst>
            <pc:docMk/>
            <pc:sldMk cId="2890609912" sldId="268"/>
            <ac:spMk id="6" creationId="{53950D08-E593-8FD4-F2BF-88D830465ACD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17:00.580" v="258" actId="1076"/>
          <ac:spMkLst>
            <pc:docMk/>
            <pc:sldMk cId="2890609912" sldId="268"/>
            <ac:spMk id="9" creationId="{B0C424A9-03CC-EB29-011B-F2A0CCBFFD7D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19:54.837" v="311" actId="1076"/>
          <ac:spMkLst>
            <pc:docMk/>
            <pc:sldMk cId="2890609912" sldId="268"/>
            <ac:spMk id="12" creationId="{F5B528AF-8B99-293B-67B0-C0568F9BF972}"/>
          </ac:spMkLst>
        </pc:spChg>
        <pc:picChg chg="del">
          <ac:chgData name="Justin Jones" userId="S::justin.jones@cnpcusa.com::d548d167-3381-4d70-866b-4efa696e272f" providerId="AD" clId="Web-{36EA0625-1292-9CC0-9771-6523B053E64A}" dt="2024-07-17T18:05:45.097" v="211"/>
          <ac:picMkLst>
            <pc:docMk/>
            <pc:sldMk cId="2890609912" sldId="268"/>
            <ac:picMk id="4" creationId="{4386DFF2-9920-DF5C-FB69-8A6367C808C4}"/>
          </ac:picMkLst>
        </pc:picChg>
        <pc:picChg chg="add mod ord">
          <ac:chgData name="Justin Jones" userId="S::justin.jones@cnpcusa.com::d548d167-3381-4d70-866b-4efa696e272f" providerId="AD" clId="Web-{36EA0625-1292-9CC0-9771-6523B053E64A}" dt="2024-07-17T18:19:04.492" v="301"/>
          <ac:picMkLst>
            <pc:docMk/>
            <pc:sldMk cId="2890609912" sldId="268"/>
            <ac:picMk id="5" creationId="{09164FC3-2305-B7E8-9DAD-555E492634F0}"/>
          </ac:picMkLst>
        </pc:picChg>
        <pc:cxnChg chg="add mod">
          <ac:chgData name="Justin Jones" userId="S::justin.jones@cnpcusa.com::d548d167-3381-4d70-866b-4efa696e272f" providerId="AD" clId="Web-{36EA0625-1292-9CC0-9771-6523B053E64A}" dt="2024-07-17T18:16:26.579" v="246"/>
          <ac:cxnSpMkLst>
            <pc:docMk/>
            <pc:sldMk cId="2890609912" sldId="268"/>
            <ac:cxnSpMk id="7" creationId="{7B93B970-EE7E-B1D4-5F0B-5A6B567FBB67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16:40.548" v="250" actId="14100"/>
          <ac:cxnSpMkLst>
            <pc:docMk/>
            <pc:sldMk cId="2890609912" sldId="268"/>
            <ac:cxnSpMk id="8" creationId="{78AEA6CA-9F4B-D46A-1E56-AE257FD8EE16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17:09.050" v="261" actId="14100"/>
          <ac:cxnSpMkLst>
            <pc:docMk/>
            <pc:sldMk cId="2890609912" sldId="268"/>
            <ac:cxnSpMk id="10" creationId="{B58946CE-D297-A493-FEC2-0D54F76190F6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17:22.097" v="264" actId="14100"/>
          <ac:cxnSpMkLst>
            <pc:docMk/>
            <pc:sldMk cId="2890609912" sldId="268"/>
            <ac:cxnSpMk id="11" creationId="{04B17C7D-43F4-29A8-D893-F48B10AA472E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20:10.619" v="314" actId="14100"/>
          <ac:cxnSpMkLst>
            <pc:docMk/>
            <pc:sldMk cId="2890609912" sldId="268"/>
            <ac:cxnSpMk id="13" creationId="{C8106749-77A0-73F2-5F49-ADD2085744A3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20:02.150" v="313" actId="14100"/>
          <ac:cxnSpMkLst>
            <pc:docMk/>
            <pc:sldMk cId="2890609912" sldId="268"/>
            <ac:cxnSpMk id="14" creationId="{ABC1C16D-398B-0DBF-E11B-1B929020E54B}"/>
          </ac:cxnSpMkLst>
        </pc:cxnChg>
      </pc:sldChg>
      <pc:sldChg chg="addSp delSp modSp">
        <pc:chgData name="Justin Jones" userId="S::justin.jones@cnpcusa.com::d548d167-3381-4d70-866b-4efa696e272f" providerId="AD" clId="Web-{36EA0625-1292-9CC0-9771-6523B053E64A}" dt="2024-07-17T18:23:47.956" v="327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36EA0625-1292-9CC0-9771-6523B053E64A}" dt="2024-07-17T18:05:14.689" v="180" actId="20577"/>
          <ac:spMkLst>
            <pc:docMk/>
            <pc:sldMk cId="341063258" sldId="269"/>
            <ac:spMk id="3" creationId="{5BFDA1E2-DACB-B107-DE39-D2A1201C9AA5}"/>
          </ac:spMkLst>
        </pc:spChg>
        <pc:spChg chg="del">
          <ac:chgData name="Justin Jones" userId="S::justin.jones@cnpcusa.com::d548d167-3381-4d70-866b-4efa696e272f" providerId="AD" clId="Web-{36EA0625-1292-9CC0-9771-6523B053E64A}" dt="2024-07-17T17:56:25.524" v="54"/>
          <ac:spMkLst>
            <pc:docMk/>
            <pc:sldMk cId="341063258" sldId="269"/>
            <ac:spMk id="5" creationId="{BECC5715-81E0-AD2F-9298-7F3DB4ED3E3B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23:47.956" v="327"/>
          <ac:spMkLst>
            <pc:docMk/>
            <pc:sldMk cId="341063258" sldId="269"/>
            <ac:spMk id="7" creationId="{F562B2FF-251E-3F9C-B488-00DF4E91077D}"/>
          </ac:spMkLst>
        </pc:spChg>
        <pc:spChg chg="del">
          <ac:chgData name="Justin Jones" userId="S::justin.jones@cnpcusa.com::d548d167-3381-4d70-866b-4efa696e272f" providerId="AD" clId="Web-{36EA0625-1292-9CC0-9771-6523B053E64A}" dt="2024-07-17T17:56:21.367" v="53"/>
          <ac:spMkLst>
            <pc:docMk/>
            <pc:sldMk cId="341063258" sldId="269"/>
            <ac:spMk id="10" creationId="{4D970A9A-4EB7-89C3-45BF-1B9A9A3EACF0}"/>
          </ac:spMkLst>
        </pc:spChg>
        <pc:picChg chg="del">
          <ac:chgData name="Justin Jones" userId="S::justin.jones@cnpcusa.com::d548d167-3381-4d70-866b-4efa696e272f" providerId="AD" clId="Web-{36EA0625-1292-9CC0-9771-6523B053E64A}" dt="2024-07-17T17:56:14.289" v="49"/>
          <ac:picMkLst>
            <pc:docMk/>
            <pc:sldMk cId="341063258" sldId="269"/>
            <ac:picMk id="4" creationId="{02C6D318-A858-580D-2E63-7BF688FFBB06}"/>
          </ac:picMkLst>
        </pc:picChg>
        <pc:picChg chg="add mod">
          <ac:chgData name="Justin Jones" userId="S::justin.jones@cnpcusa.com::d548d167-3381-4d70-866b-4efa696e272f" providerId="AD" clId="Web-{36EA0625-1292-9CC0-9771-6523B053E64A}" dt="2024-07-17T17:56:31.539" v="56" actId="1076"/>
          <ac:picMkLst>
            <pc:docMk/>
            <pc:sldMk cId="341063258" sldId="269"/>
            <ac:picMk id="6" creationId="{E8BD80BA-AE87-D57E-6644-44EE8A6FBB63}"/>
          </ac:picMkLst>
        </pc:picChg>
        <pc:picChg chg="del">
          <ac:chgData name="Justin Jones" userId="S::justin.jones@cnpcusa.com::d548d167-3381-4d70-866b-4efa696e272f" providerId="AD" clId="Web-{36EA0625-1292-9CC0-9771-6523B053E64A}" dt="2024-07-17T17:56:13.961" v="48"/>
          <ac:picMkLst>
            <pc:docMk/>
            <pc:sldMk cId="341063258" sldId="269"/>
            <ac:picMk id="9" creationId="{2CB07DCF-44A7-76DD-DFC5-7BA50974330F}"/>
          </ac:picMkLst>
        </pc:picChg>
      </pc:sldChg>
    </pc:docChg>
  </pc:docChgLst>
  <pc:docChgLst>
    <pc:chgData name="Justin Jones" userId="S::justin.jones@cnpcusa.com::d548d167-3381-4d70-866b-4efa696e272f" providerId="AD" clId="Web-{546C60FE-E620-19A8-001D-CCEC938B8960}"/>
    <pc:docChg chg="delSld">
      <pc:chgData name="Justin Jones" userId="S::justin.jones@cnpcusa.com::d548d167-3381-4d70-866b-4efa696e272f" providerId="AD" clId="Web-{546C60FE-E620-19A8-001D-CCEC938B8960}" dt="2024-07-23T16:00:47.281" v="2"/>
      <pc:docMkLst>
        <pc:docMk/>
      </pc:docMkLst>
      <pc:sldChg chg="del">
        <pc:chgData name="Justin Jones" userId="S::justin.jones@cnpcusa.com::d548d167-3381-4d70-866b-4efa696e272f" providerId="AD" clId="Web-{546C60FE-E620-19A8-001D-CCEC938B8960}" dt="2024-07-23T16:00:47.281" v="0"/>
        <pc:sldMkLst>
          <pc:docMk/>
          <pc:sldMk cId="2890609912" sldId="268"/>
        </pc:sldMkLst>
      </pc:sldChg>
      <pc:sldChg chg="del">
        <pc:chgData name="Justin Jones" userId="S::justin.jones@cnpcusa.com::d548d167-3381-4d70-866b-4efa696e272f" providerId="AD" clId="Web-{546C60FE-E620-19A8-001D-CCEC938B8960}" dt="2024-07-23T16:00:47.281" v="1"/>
        <pc:sldMkLst>
          <pc:docMk/>
          <pc:sldMk cId="341063258" sldId="269"/>
        </pc:sldMkLst>
      </pc:sldChg>
      <pc:sldChg chg="del">
        <pc:chgData name="Justin Jones" userId="S::justin.jones@cnpcusa.com::d548d167-3381-4d70-866b-4efa696e272f" providerId="AD" clId="Web-{546C60FE-E620-19A8-001D-CCEC938B8960}" dt="2024-07-23T16:00:47.281" v="2"/>
        <pc:sldMkLst>
          <pc:docMk/>
          <pc:sldMk cId="3310921234" sldId="270"/>
        </pc:sldMkLst>
      </pc:sldChg>
    </pc:docChg>
  </pc:docChgLst>
  <pc:docChgLst>
    <pc:chgData name="Justin Jones" userId="S::justin.jones@cnpcusa.com::d548d167-3381-4d70-866b-4efa696e272f" providerId="AD" clId="Web-{CEF75B2A-2FE0-2392-5B23-4B7D99657878}"/>
    <pc:docChg chg="addSld delSld modSld sldOrd">
      <pc:chgData name="Justin Jones" userId="S::justin.jones@cnpcusa.com::d548d167-3381-4d70-866b-4efa696e272f" providerId="AD" clId="Web-{CEF75B2A-2FE0-2392-5B23-4B7D99657878}" dt="2024-07-23T21:01:40.777" v="40" actId="1076"/>
      <pc:docMkLst>
        <pc:docMk/>
      </pc:docMkLst>
      <pc:sldChg chg="new del">
        <pc:chgData name="Justin Jones" userId="S::justin.jones@cnpcusa.com::d548d167-3381-4d70-866b-4efa696e272f" providerId="AD" clId="Web-{CEF75B2A-2FE0-2392-5B23-4B7D99657878}" dt="2024-07-23T20:55:35.073" v="3"/>
        <pc:sldMkLst>
          <pc:docMk/>
          <pc:sldMk cId="356143760" sldId="266"/>
        </pc:sldMkLst>
      </pc:sldChg>
      <pc:sldChg chg="addSp delSp modSp add ord replId">
        <pc:chgData name="Justin Jones" userId="S::justin.jones@cnpcusa.com::d548d167-3381-4d70-866b-4efa696e272f" providerId="AD" clId="Web-{CEF75B2A-2FE0-2392-5B23-4B7D99657878}" dt="2024-07-23T20:56:35.339" v="11" actId="1076"/>
        <pc:sldMkLst>
          <pc:docMk/>
          <pc:sldMk cId="697871640" sldId="267"/>
        </pc:sldMkLst>
        <pc:picChg chg="del mod">
          <ac:chgData name="Justin Jones" userId="S::justin.jones@cnpcusa.com::d548d167-3381-4d70-866b-4efa696e272f" providerId="AD" clId="Web-{CEF75B2A-2FE0-2392-5B23-4B7D99657878}" dt="2024-07-23T20:56:08.526" v="5"/>
          <ac:picMkLst>
            <pc:docMk/>
            <pc:sldMk cId="697871640" sldId="267"/>
            <ac:picMk id="4" creationId="{4386DFF2-9920-DF5C-FB69-8A6367C808C4}"/>
          </ac:picMkLst>
        </pc:picChg>
        <pc:picChg chg="add mod">
          <ac:chgData name="Justin Jones" userId="S::justin.jones@cnpcusa.com::d548d167-3381-4d70-866b-4efa696e272f" providerId="AD" clId="Web-{CEF75B2A-2FE0-2392-5B23-4B7D99657878}" dt="2024-07-23T20:56:35.339" v="11" actId="1076"/>
          <ac:picMkLst>
            <pc:docMk/>
            <pc:sldMk cId="697871640" sldId="267"/>
            <ac:picMk id="5" creationId="{6DA86D61-D7DF-9730-C840-7021A50FF0C0}"/>
          </ac:picMkLst>
        </pc:picChg>
        <pc:picChg chg="add mod">
          <ac:chgData name="Justin Jones" userId="S::justin.jones@cnpcusa.com::d548d167-3381-4d70-866b-4efa696e272f" providerId="AD" clId="Web-{CEF75B2A-2FE0-2392-5B23-4B7D99657878}" dt="2024-07-23T20:56:34.480" v="10" actId="1076"/>
          <ac:picMkLst>
            <pc:docMk/>
            <pc:sldMk cId="697871640" sldId="267"/>
            <ac:picMk id="6" creationId="{7D42DD63-6F31-F200-9C40-E28E7442807E}"/>
          </ac:picMkLst>
        </pc:picChg>
      </pc:sldChg>
      <pc:sldChg chg="addSp delSp modSp add replId">
        <pc:chgData name="Justin Jones" userId="S::justin.jones@cnpcusa.com::d548d167-3381-4d70-866b-4efa696e272f" providerId="AD" clId="Web-{CEF75B2A-2FE0-2392-5B23-4B7D99657878}" dt="2024-07-23T21:00:34.090" v="24" actId="1076"/>
        <pc:sldMkLst>
          <pc:docMk/>
          <pc:sldMk cId="1607638349" sldId="268"/>
        </pc:sldMkLst>
        <pc:spChg chg="del">
          <ac:chgData name="Justin Jones" userId="S::justin.jones@cnpcusa.com::d548d167-3381-4d70-866b-4efa696e272f" providerId="AD" clId="Web-{CEF75B2A-2FE0-2392-5B23-4B7D99657878}" dt="2024-07-23T21:00:14.668" v="20"/>
          <ac:spMkLst>
            <pc:docMk/>
            <pc:sldMk cId="1607638349" sldId="268"/>
            <ac:spMk id="2" creationId="{1F6332E9-69BB-1518-20B0-503139146C67}"/>
          </ac:spMkLst>
        </pc:spChg>
        <pc:spChg chg="del">
          <ac:chgData name="Justin Jones" userId="S::justin.jones@cnpcusa.com::d548d167-3381-4d70-866b-4efa696e272f" providerId="AD" clId="Web-{CEF75B2A-2FE0-2392-5B23-4B7D99657878}" dt="2024-07-23T21:00:15.871" v="21"/>
          <ac:spMkLst>
            <pc:docMk/>
            <pc:sldMk cId="1607638349" sldId="268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CEF75B2A-2FE0-2392-5B23-4B7D99657878}" dt="2024-07-23T21:00:14.668" v="20"/>
          <ac:spMkLst>
            <pc:docMk/>
            <pc:sldMk cId="1607638349" sldId="268"/>
            <ac:spMk id="8" creationId="{A7B45ACD-62C6-6BC3-4475-544FCA48FB55}"/>
          </ac:spMkLst>
        </pc:spChg>
        <pc:spChg chg="add del mod">
          <ac:chgData name="Justin Jones" userId="S::justin.jones@cnpcusa.com::d548d167-3381-4d70-866b-4efa696e272f" providerId="AD" clId="Web-{CEF75B2A-2FE0-2392-5B23-4B7D99657878}" dt="2024-07-23T21:00:32.402" v="23"/>
          <ac:spMkLst>
            <pc:docMk/>
            <pc:sldMk cId="1607638349" sldId="268"/>
            <ac:spMk id="10" creationId="{76257473-A0F1-B3A9-D298-D0645ECF2D5D}"/>
          </ac:spMkLst>
        </pc:spChg>
        <pc:picChg chg="add mod">
          <ac:chgData name="Justin Jones" userId="S::justin.jones@cnpcusa.com::d548d167-3381-4d70-866b-4efa696e272f" providerId="AD" clId="Web-{CEF75B2A-2FE0-2392-5B23-4B7D99657878}" dt="2024-07-23T21:00:19.058" v="22" actId="1076"/>
          <ac:picMkLst>
            <pc:docMk/>
            <pc:sldMk cId="1607638349" sldId="268"/>
            <ac:picMk id="4" creationId="{07CDD0DB-E3FF-06CB-E274-D220EF504E88}"/>
          </ac:picMkLst>
        </pc:picChg>
        <pc:picChg chg="del">
          <ac:chgData name="Justin Jones" userId="S::justin.jones@cnpcusa.com::d548d167-3381-4d70-866b-4efa696e272f" providerId="AD" clId="Web-{CEF75B2A-2FE0-2392-5B23-4B7D99657878}" dt="2024-07-23T21:00:06.230" v="15"/>
          <ac:picMkLst>
            <pc:docMk/>
            <pc:sldMk cId="1607638349" sldId="268"/>
            <ac:picMk id="5" creationId="{6DA86D61-D7DF-9730-C840-7021A50FF0C0}"/>
          </ac:picMkLst>
        </pc:picChg>
        <pc:picChg chg="del mod">
          <ac:chgData name="Justin Jones" userId="S::justin.jones@cnpcusa.com::d548d167-3381-4d70-866b-4efa696e272f" providerId="AD" clId="Web-{CEF75B2A-2FE0-2392-5B23-4B7D99657878}" dt="2024-07-23T21:00:06.199" v="14"/>
          <ac:picMkLst>
            <pc:docMk/>
            <pc:sldMk cId="1607638349" sldId="268"/>
            <ac:picMk id="6" creationId="{7D42DD63-6F31-F200-9C40-E28E7442807E}"/>
          </ac:picMkLst>
        </pc:picChg>
        <pc:picChg chg="add mod ord">
          <ac:chgData name="Justin Jones" userId="S::justin.jones@cnpcusa.com::d548d167-3381-4d70-866b-4efa696e272f" providerId="AD" clId="Web-{CEF75B2A-2FE0-2392-5B23-4B7D99657878}" dt="2024-07-23T21:00:34.090" v="24" actId="1076"/>
          <ac:picMkLst>
            <pc:docMk/>
            <pc:sldMk cId="1607638349" sldId="268"/>
            <ac:picMk id="11" creationId="{DB743533-C8E7-CB10-7086-0D26F17E137A}"/>
          </ac:picMkLst>
        </pc:picChg>
      </pc:sldChg>
      <pc:sldChg chg="addSp delSp modSp add replId">
        <pc:chgData name="Justin Jones" userId="S::justin.jones@cnpcusa.com::d548d167-3381-4d70-866b-4efa696e272f" providerId="AD" clId="Web-{CEF75B2A-2FE0-2392-5B23-4B7D99657878}" dt="2024-07-23T21:01:10.965" v="32" actId="1076"/>
        <pc:sldMkLst>
          <pc:docMk/>
          <pc:sldMk cId="654497372" sldId="269"/>
        </pc:sldMkLst>
        <pc:spChg chg="add del mod">
          <ac:chgData name="Justin Jones" userId="S::justin.jones@cnpcusa.com::d548d167-3381-4d70-866b-4efa696e272f" providerId="AD" clId="Web-{CEF75B2A-2FE0-2392-5B23-4B7D99657878}" dt="2024-07-23T21:01:09.699" v="31"/>
          <ac:spMkLst>
            <pc:docMk/>
            <pc:sldMk cId="654497372" sldId="269"/>
            <ac:spMk id="5" creationId="{C49AD60D-6A96-5885-01E0-DC33CDEA7A1C}"/>
          </ac:spMkLst>
        </pc:spChg>
        <pc:picChg chg="add mod">
          <ac:chgData name="Justin Jones" userId="S::justin.jones@cnpcusa.com::d548d167-3381-4d70-866b-4efa696e272f" providerId="AD" clId="Web-{CEF75B2A-2FE0-2392-5B23-4B7D99657878}" dt="2024-07-23T21:00:58.605" v="29" actId="1076"/>
          <ac:picMkLst>
            <pc:docMk/>
            <pc:sldMk cId="654497372" sldId="269"/>
            <ac:picMk id="2" creationId="{CF4416CC-086B-122A-F851-907D12CACAAC}"/>
          </ac:picMkLst>
        </pc:picChg>
        <pc:picChg chg="del">
          <ac:chgData name="Justin Jones" userId="S::justin.jones@cnpcusa.com::d548d167-3381-4d70-866b-4efa696e272f" providerId="AD" clId="Web-{CEF75B2A-2FE0-2392-5B23-4B7D99657878}" dt="2024-07-23T21:00:54.558" v="26"/>
          <ac:picMkLst>
            <pc:docMk/>
            <pc:sldMk cId="654497372" sldId="269"/>
            <ac:picMk id="4" creationId="{07CDD0DB-E3FF-06CB-E274-D220EF504E88}"/>
          </ac:picMkLst>
        </pc:picChg>
        <pc:picChg chg="add mod ord">
          <ac:chgData name="Justin Jones" userId="S::justin.jones@cnpcusa.com::d548d167-3381-4d70-866b-4efa696e272f" providerId="AD" clId="Web-{CEF75B2A-2FE0-2392-5B23-4B7D99657878}" dt="2024-07-23T21:01:10.965" v="32" actId="1076"/>
          <ac:picMkLst>
            <pc:docMk/>
            <pc:sldMk cId="654497372" sldId="269"/>
            <ac:picMk id="6" creationId="{FC9F7B51-E80B-0452-72FE-70A0996162D5}"/>
          </ac:picMkLst>
        </pc:picChg>
        <pc:picChg chg="del">
          <ac:chgData name="Justin Jones" userId="S::justin.jones@cnpcusa.com::d548d167-3381-4d70-866b-4efa696e272f" providerId="AD" clId="Web-{CEF75B2A-2FE0-2392-5B23-4B7D99657878}" dt="2024-07-23T21:00:59.637" v="30"/>
          <ac:picMkLst>
            <pc:docMk/>
            <pc:sldMk cId="654497372" sldId="269"/>
            <ac:picMk id="11" creationId="{DB743533-C8E7-CB10-7086-0D26F17E137A}"/>
          </ac:picMkLst>
        </pc:picChg>
      </pc:sldChg>
      <pc:sldChg chg="addSp delSp modSp add replId">
        <pc:chgData name="Justin Jones" userId="S::justin.jones@cnpcusa.com::d548d167-3381-4d70-866b-4efa696e272f" providerId="AD" clId="Web-{CEF75B2A-2FE0-2392-5B23-4B7D99657878}" dt="2024-07-23T21:01:40.777" v="40" actId="1076"/>
        <pc:sldMkLst>
          <pc:docMk/>
          <pc:sldMk cId="4232817466" sldId="270"/>
        </pc:sldMkLst>
        <pc:spChg chg="add del mod">
          <ac:chgData name="Justin Jones" userId="S::justin.jones@cnpcusa.com::d548d167-3381-4d70-866b-4efa696e272f" providerId="AD" clId="Web-{CEF75B2A-2FE0-2392-5B23-4B7D99657878}" dt="2024-07-23T21:01:28.012" v="36"/>
          <ac:spMkLst>
            <pc:docMk/>
            <pc:sldMk cId="4232817466" sldId="270"/>
            <ac:spMk id="4" creationId="{9292E6BD-DCF7-A78C-6023-D4E9FC765665}"/>
          </ac:spMkLst>
        </pc:spChg>
        <pc:picChg chg="del">
          <ac:chgData name="Justin Jones" userId="S::justin.jones@cnpcusa.com::d548d167-3381-4d70-866b-4efa696e272f" providerId="AD" clId="Web-{CEF75B2A-2FE0-2392-5B23-4B7D99657878}" dt="2024-07-23T21:01:25.543" v="34"/>
          <ac:picMkLst>
            <pc:docMk/>
            <pc:sldMk cId="4232817466" sldId="270"/>
            <ac:picMk id="2" creationId="{CF4416CC-086B-122A-F851-907D12CACAAC}"/>
          </ac:picMkLst>
        </pc:picChg>
        <pc:picChg chg="add mod ord">
          <ac:chgData name="Justin Jones" userId="S::justin.jones@cnpcusa.com::d548d167-3381-4d70-866b-4efa696e272f" providerId="AD" clId="Web-{CEF75B2A-2FE0-2392-5B23-4B7D99657878}" dt="2024-07-23T21:01:31.215" v="38" actId="14100"/>
          <ac:picMkLst>
            <pc:docMk/>
            <pc:sldMk cId="4232817466" sldId="270"/>
            <ac:picMk id="5" creationId="{BA25983B-596E-E087-4097-E8C322119E85}"/>
          </ac:picMkLst>
        </pc:picChg>
        <pc:picChg chg="del">
          <ac:chgData name="Justin Jones" userId="S::justin.jones@cnpcusa.com::d548d167-3381-4d70-866b-4efa696e272f" providerId="AD" clId="Web-{CEF75B2A-2FE0-2392-5B23-4B7D99657878}" dt="2024-07-23T21:01:26.433" v="35"/>
          <ac:picMkLst>
            <pc:docMk/>
            <pc:sldMk cId="4232817466" sldId="270"/>
            <ac:picMk id="6" creationId="{FC9F7B51-E80B-0452-72FE-70A0996162D5}"/>
          </ac:picMkLst>
        </pc:picChg>
        <pc:picChg chg="add mod">
          <ac:chgData name="Justin Jones" userId="S::justin.jones@cnpcusa.com::d548d167-3381-4d70-866b-4efa696e272f" providerId="AD" clId="Web-{CEF75B2A-2FE0-2392-5B23-4B7D99657878}" dt="2024-07-23T21:01:40.777" v="40" actId="1076"/>
          <ac:picMkLst>
            <pc:docMk/>
            <pc:sldMk cId="4232817466" sldId="270"/>
            <ac:picMk id="7" creationId="{90FB89A2-1893-E001-FD98-D7C448D018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CDD0DB-E3FF-06CB-E274-D220EF50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6" y="906806"/>
            <a:ext cx="5820290" cy="455011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7B45ACD-62C6-6BC3-4475-544FCA4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743533-C8E7-CB10-7086-0D26F17E1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5701" y="1698303"/>
            <a:ext cx="2781300" cy="3390900"/>
          </a:xfrm>
        </p:spPr>
      </p:pic>
    </p:spTree>
    <p:extLst>
      <p:ext uri="{BB962C8B-B14F-4D97-AF65-F5344CB8AC3E}">
        <p14:creationId xmlns:p14="http://schemas.microsoft.com/office/powerpoint/2010/main" val="160763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45ACD-62C6-6BC3-4475-544FCA4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F4416CC-086B-122A-F851-907D12CA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8" y="709226"/>
            <a:ext cx="6613440" cy="5367467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9F7B51-E80B-0452-72FE-70A09961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3500" y="1912745"/>
            <a:ext cx="3114675" cy="3600450"/>
          </a:xfrm>
        </p:spPr>
      </p:pic>
    </p:spTree>
    <p:extLst>
      <p:ext uri="{BB962C8B-B14F-4D97-AF65-F5344CB8AC3E}">
        <p14:creationId xmlns:p14="http://schemas.microsoft.com/office/powerpoint/2010/main" val="65449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45ACD-62C6-6BC3-4475-544FCA4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25983B-596E-E087-4097-E8C32211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06" y="1115112"/>
            <a:ext cx="7271148" cy="517512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FB89A2-1893-E001-FD98-D7C448D0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23" y="2245196"/>
            <a:ext cx="28289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 depending on "Body 1" elements)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58" y="2571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428374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C6D318-A858-580D-2E63-7BF688FF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6" y="2567889"/>
            <a:ext cx="2740625" cy="398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C5715-81E0-AD2F-9298-7F3DB4ED3E3B}"/>
              </a:ext>
            </a:extLst>
          </p:cNvPr>
          <p:cNvSpPr/>
          <p:nvPr/>
        </p:nvSpPr>
        <p:spPr>
          <a:xfrm>
            <a:off x="9280725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7" y="30815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C23A1-CB55-51BF-75CA-454EBAB2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3" y="625944"/>
            <a:ext cx="6774592" cy="5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ylinder&#10;&#10;Description automatically generated">
            <a:extLst>
              <a:ext uri="{FF2B5EF4-FFF2-40B4-BE49-F238E27FC236}">
                <a16:creationId xmlns:a16="http://schemas.microsoft.com/office/drawing/2014/main" id="{E550080C-7591-11F4-B8DA-3DE8029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1" y="226540"/>
            <a:ext cx="5826030" cy="4592596"/>
          </a:xfrm>
          <a:prstGeom prst="rect">
            <a:avLst/>
          </a:prstGeom>
        </p:spPr>
      </p:pic>
      <p:pic>
        <p:nvPicPr>
          <p:cNvPr id="4" name="Picture 3" descr="A grey cylinder with a grey circle&#10;&#10;Description automatically generated">
            <a:extLst>
              <a:ext uri="{FF2B5EF4-FFF2-40B4-BE49-F238E27FC236}">
                <a16:creationId xmlns:a16="http://schemas.microsoft.com/office/drawing/2014/main" id="{72127ED3-17D6-977F-AD47-09BB5A0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007973"/>
            <a:ext cx="5820408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A86D61-D7DF-9730-C840-7021A50F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31" y="1030115"/>
            <a:ext cx="2724150" cy="42005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D42DD63-6F31-F200-9C40-E28E7442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78" y="1035136"/>
            <a:ext cx="26765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PowerPoint Presentation</vt:lpstr>
      <vt:lpstr>Orienting Coordinate System</vt:lpstr>
      <vt:lpstr>PowerPoint Presentation</vt:lpstr>
      <vt:lpstr>PowerPoint Presentation</vt:lpstr>
      <vt:lpstr>PowerPoint Presentation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311</cp:revision>
  <dcterms:created xsi:type="dcterms:W3CDTF">2024-06-13T20:09:06Z</dcterms:created>
  <dcterms:modified xsi:type="dcterms:W3CDTF">2024-07-31T15:05:08Z</dcterms:modified>
</cp:coreProperties>
</file>