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71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BBF2F-CFE6-1419-C563-E4E2B181D9E1}" v="472" dt="2024-08-05T15:18:06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409BBF2F-CFE6-1419-C563-E4E2B181D9E1}"/>
    <pc:docChg chg="addSld delSld modSld">
      <pc:chgData name="Justin Jones" userId="S::justin.jones@cnpcusa.com::d548d167-3381-4d70-866b-4efa696e272f" providerId="AD" clId="Web-{409BBF2F-CFE6-1419-C563-E4E2B181D9E1}" dt="2024-08-05T15:18:06.596" v="465" actId="1076"/>
      <pc:docMkLst>
        <pc:docMk/>
      </pc:docMkLst>
      <pc:sldChg chg="modSp">
        <pc:chgData name="Justin Jones" userId="S::justin.jones@cnpcusa.com::d548d167-3381-4d70-866b-4efa696e272f" providerId="AD" clId="Web-{409BBF2F-CFE6-1419-C563-E4E2B181D9E1}" dt="2024-08-05T14:59:08.181" v="5" actId="20577"/>
        <pc:sldMkLst>
          <pc:docMk/>
          <pc:sldMk cId="109857222" sldId="256"/>
        </pc:sldMkLst>
        <pc:spChg chg="mod">
          <ac:chgData name="Justin Jones" userId="S::justin.jones@cnpcusa.com::d548d167-3381-4d70-866b-4efa696e272f" providerId="AD" clId="Web-{409BBF2F-CFE6-1419-C563-E4E2B181D9E1}" dt="2024-08-05T14:59:08.181" v="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Justin Jones" userId="S::justin.jones@cnpcusa.com::d548d167-3381-4d70-866b-4efa696e272f" providerId="AD" clId="Web-{409BBF2F-CFE6-1419-C563-E4E2B181D9E1}" dt="2024-08-05T15:04:29.317" v="182" actId="20577"/>
        <pc:sldMkLst>
          <pc:docMk/>
          <pc:sldMk cId="137788909" sldId="258"/>
        </pc:sldMkLst>
        <pc:spChg chg="mod">
          <ac:chgData name="Justin Jones" userId="S::justin.jones@cnpcusa.com::d548d167-3381-4d70-866b-4efa696e272f" providerId="AD" clId="Web-{409BBF2F-CFE6-1419-C563-E4E2B181D9E1}" dt="2024-08-05T15:01:14.404" v="73"/>
          <ac:spMkLst>
            <pc:docMk/>
            <pc:sldMk cId="137788909" sldId="258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409BBF2F-CFE6-1419-C563-E4E2B181D9E1}" dt="2024-08-05T15:04:29.317" v="182" actId="20577"/>
          <ac:spMkLst>
            <pc:docMk/>
            <pc:sldMk cId="137788909" sldId="258"/>
            <ac:spMk id="3" creationId="{5BFDA1E2-DACB-B107-DE39-D2A1201C9AA5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1:14.404" v="73"/>
          <ac:spMkLst>
            <pc:docMk/>
            <pc:sldMk cId="137788909" sldId="258"/>
            <ac:spMk id="7" creationId="{C0763A76-9F1C-4FC5-82B7-DD475DA461B2}"/>
          </ac:spMkLst>
        </pc:spChg>
        <pc:spChg chg="del">
          <ac:chgData name="Justin Jones" userId="S::justin.jones@cnpcusa.com::d548d167-3381-4d70-866b-4efa696e272f" providerId="AD" clId="Web-{409BBF2F-CFE6-1419-C563-E4E2B181D9E1}" dt="2024-08-05T15:00:14.074" v="33"/>
          <ac:spMkLst>
            <pc:docMk/>
            <pc:sldMk cId="137788909" sldId="258"/>
            <ac:spMk id="10" creationId="{4D970A9A-4EB7-89C3-45BF-1B9A9A3EACF0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1:14.404" v="73"/>
          <ac:spMkLst>
            <pc:docMk/>
            <pc:sldMk cId="137788909" sldId="258"/>
            <ac:spMk id="12" creationId="{E81BF4F6-F2CF-4984-9D14-D6966D92F99F}"/>
          </ac:spMkLst>
        </pc:spChg>
        <pc:picChg chg="del">
          <ac:chgData name="Justin Jones" userId="S::justin.jones@cnpcusa.com::d548d167-3381-4d70-866b-4efa696e272f" providerId="AD" clId="Web-{409BBF2F-CFE6-1419-C563-E4E2B181D9E1}" dt="2024-08-05T15:00:14.370" v="34"/>
          <ac:picMkLst>
            <pc:docMk/>
            <pc:sldMk cId="137788909" sldId="258"/>
            <ac:picMk id="4" creationId="{3E8A74FA-1350-F315-84CC-BAD4D619E580}"/>
          </ac:picMkLst>
        </pc:picChg>
        <pc:picChg chg="add mod modCrop">
          <ac:chgData name="Justin Jones" userId="S::justin.jones@cnpcusa.com::d548d167-3381-4d70-866b-4efa696e272f" providerId="AD" clId="Web-{409BBF2F-CFE6-1419-C563-E4E2B181D9E1}" dt="2024-08-05T15:01:14.404" v="73"/>
          <ac:picMkLst>
            <pc:docMk/>
            <pc:sldMk cId="137788909" sldId="258"/>
            <ac:picMk id="5" creationId="{F09A8164-53AA-4459-BCE7-FC3B760F8589}"/>
          </ac:picMkLst>
        </pc:picChg>
      </pc:sldChg>
      <pc:sldChg chg="del">
        <pc:chgData name="Justin Jones" userId="S::justin.jones@cnpcusa.com::d548d167-3381-4d70-866b-4efa696e272f" providerId="AD" clId="Web-{409BBF2F-CFE6-1419-C563-E4E2B181D9E1}" dt="2024-08-05T15:08:04.121" v="307"/>
        <pc:sldMkLst>
          <pc:docMk/>
          <pc:sldMk cId="2238481522" sldId="259"/>
        </pc:sldMkLst>
      </pc:sldChg>
      <pc:sldChg chg="del">
        <pc:chgData name="Justin Jones" userId="S::justin.jones@cnpcusa.com::d548d167-3381-4d70-866b-4efa696e272f" providerId="AD" clId="Web-{409BBF2F-CFE6-1419-C563-E4E2B181D9E1}" dt="2024-08-05T15:08:03.637" v="306"/>
        <pc:sldMkLst>
          <pc:docMk/>
          <pc:sldMk cId="3616584397" sldId="260"/>
        </pc:sldMkLst>
      </pc:sldChg>
      <pc:sldChg chg="del">
        <pc:chgData name="Justin Jones" userId="S::justin.jones@cnpcusa.com::d548d167-3381-4d70-866b-4efa696e272f" providerId="AD" clId="Web-{409BBF2F-CFE6-1419-C563-E4E2B181D9E1}" dt="2024-08-05T15:08:03.106" v="305"/>
        <pc:sldMkLst>
          <pc:docMk/>
          <pc:sldMk cId="3070804236" sldId="261"/>
        </pc:sldMkLst>
      </pc:sldChg>
      <pc:sldChg chg="addSp delSp modSp mod setBg">
        <pc:chgData name="Justin Jones" userId="S::justin.jones@cnpcusa.com::d548d167-3381-4d70-866b-4efa696e272f" providerId="AD" clId="Web-{409BBF2F-CFE6-1419-C563-E4E2B181D9E1}" dt="2024-08-05T15:07:57.731" v="304" actId="14100"/>
        <pc:sldMkLst>
          <pc:docMk/>
          <pc:sldMk cId="4021382119" sldId="262"/>
        </pc:sldMkLst>
        <pc:spChg chg="mod">
          <ac:chgData name="Justin Jones" userId="S::justin.jones@cnpcusa.com::d548d167-3381-4d70-866b-4efa696e272f" providerId="AD" clId="Web-{409BBF2F-CFE6-1419-C563-E4E2B181D9E1}" dt="2024-08-05T15:07:57.731" v="304" actId="14100"/>
          <ac:spMkLst>
            <pc:docMk/>
            <pc:sldMk cId="4021382119" sldId="262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409BBF2F-CFE6-1419-C563-E4E2B181D9E1}" dt="2024-08-05T15:07:51.777" v="303" actId="14100"/>
          <ac:spMkLst>
            <pc:docMk/>
            <pc:sldMk cId="4021382119" sldId="262"/>
            <ac:spMk id="3" creationId="{5BFDA1E2-DACB-B107-DE39-D2A1201C9AA5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7:08.948" v="262"/>
          <ac:spMkLst>
            <pc:docMk/>
            <pc:sldMk cId="4021382119" sldId="262"/>
            <ac:spMk id="8" creationId="{C0763A76-9F1C-4FC5-82B7-DD475DA461B2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6:21.555" v="237"/>
          <ac:spMkLst>
            <pc:docMk/>
            <pc:sldMk cId="4021382119" sldId="262"/>
            <ac:spMk id="9" creationId="{C0763A76-9F1C-4FC5-82B7-DD475DA461B2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7:08.948" v="262"/>
          <ac:spMkLst>
            <pc:docMk/>
            <pc:sldMk cId="4021382119" sldId="262"/>
            <ac:spMk id="10" creationId="{E81BF4F6-F2CF-4984-9D14-D6966D92F99F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06:21.555" v="237"/>
          <ac:spMkLst>
            <pc:docMk/>
            <pc:sldMk cId="4021382119" sldId="262"/>
            <ac:spMk id="11" creationId="{E81BF4F6-F2CF-4984-9D14-D6966D92F99F}"/>
          </ac:spMkLst>
        </pc:spChg>
        <pc:picChg chg="add mod">
          <ac:chgData name="Justin Jones" userId="S::justin.jones@cnpcusa.com::d548d167-3381-4d70-866b-4efa696e272f" providerId="AD" clId="Web-{409BBF2F-CFE6-1419-C563-E4E2B181D9E1}" dt="2024-08-05T15:07:08.948" v="262"/>
          <ac:picMkLst>
            <pc:docMk/>
            <pc:sldMk cId="4021382119" sldId="262"/>
            <ac:picMk id="4" creationId="{2C788209-E329-B0F2-4294-4FE99B292899}"/>
          </ac:picMkLst>
        </pc:picChg>
        <pc:picChg chg="del">
          <ac:chgData name="Justin Jones" userId="S::justin.jones@cnpcusa.com::d548d167-3381-4d70-866b-4efa696e272f" providerId="AD" clId="Web-{409BBF2F-CFE6-1419-C563-E4E2B181D9E1}" dt="2024-08-05T15:04:49.193" v="193"/>
          <ac:picMkLst>
            <pc:docMk/>
            <pc:sldMk cId="4021382119" sldId="262"/>
            <ac:picMk id="6" creationId="{0DE05CCE-5B76-DFBA-17A2-FE3A3E43E632}"/>
          </ac:picMkLst>
        </pc:picChg>
        <pc:picChg chg="del">
          <ac:chgData name="Justin Jones" userId="S::justin.jones@cnpcusa.com::d548d167-3381-4d70-866b-4efa696e272f" providerId="AD" clId="Web-{409BBF2F-CFE6-1419-C563-E4E2B181D9E1}" dt="2024-08-05T15:04:49.396" v="194"/>
          <ac:picMkLst>
            <pc:docMk/>
            <pc:sldMk cId="4021382119" sldId="262"/>
            <ac:picMk id="7" creationId="{C2F956DD-5A48-A6CC-2585-0AD717DEC4DA}"/>
          </ac:picMkLst>
        </pc:picChg>
      </pc:sldChg>
      <pc:sldChg chg="del">
        <pc:chgData name="Justin Jones" userId="S::justin.jones@cnpcusa.com::d548d167-3381-4d70-866b-4efa696e272f" providerId="AD" clId="Web-{409BBF2F-CFE6-1419-C563-E4E2B181D9E1}" dt="2024-08-05T15:08:04.653" v="308"/>
        <pc:sldMkLst>
          <pc:docMk/>
          <pc:sldMk cId="2903164538" sldId="264"/>
        </pc:sldMkLst>
      </pc:sldChg>
      <pc:sldChg chg="del">
        <pc:chgData name="Justin Jones" userId="S::justin.jones@cnpcusa.com::d548d167-3381-4d70-866b-4efa696e272f" providerId="AD" clId="Web-{409BBF2F-CFE6-1419-C563-E4E2B181D9E1}" dt="2024-08-05T15:08:05.137" v="309"/>
        <pc:sldMkLst>
          <pc:docMk/>
          <pc:sldMk cId="866400033" sldId="265"/>
        </pc:sldMkLst>
      </pc:sldChg>
      <pc:sldChg chg="del">
        <pc:chgData name="Justin Jones" userId="S::justin.jones@cnpcusa.com::d548d167-3381-4d70-866b-4efa696e272f" providerId="AD" clId="Web-{409BBF2F-CFE6-1419-C563-E4E2B181D9E1}" dt="2024-08-05T15:08:05.918" v="310"/>
        <pc:sldMkLst>
          <pc:docMk/>
          <pc:sldMk cId="697871640" sldId="267"/>
        </pc:sldMkLst>
      </pc:sldChg>
      <pc:sldChg chg="del">
        <pc:chgData name="Justin Jones" userId="S::justin.jones@cnpcusa.com::d548d167-3381-4d70-866b-4efa696e272f" providerId="AD" clId="Web-{409BBF2F-CFE6-1419-C563-E4E2B181D9E1}" dt="2024-08-05T15:08:06.434" v="311"/>
        <pc:sldMkLst>
          <pc:docMk/>
          <pc:sldMk cId="1607638349" sldId="268"/>
        </pc:sldMkLst>
      </pc:sldChg>
      <pc:sldChg chg="del">
        <pc:chgData name="Justin Jones" userId="S::justin.jones@cnpcusa.com::d548d167-3381-4d70-866b-4efa696e272f" providerId="AD" clId="Web-{409BBF2F-CFE6-1419-C563-E4E2B181D9E1}" dt="2024-08-05T15:08:07.028" v="312"/>
        <pc:sldMkLst>
          <pc:docMk/>
          <pc:sldMk cId="654497372" sldId="269"/>
        </pc:sldMkLst>
      </pc:sldChg>
      <pc:sldChg chg="addSp delSp modSp add mod replId setBg">
        <pc:chgData name="Justin Jones" userId="S::justin.jones@cnpcusa.com::d548d167-3381-4d70-866b-4efa696e272f" providerId="AD" clId="Web-{409BBF2F-CFE6-1419-C563-E4E2B181D9E1}" dt="2024-08-05T15:18:06.596" v="465" actId="1076"/>
        <pc:sldMkLst>
          <pc:docMk/>
          <pc:sldMk cId="3749732025" sldId="271"/>
        </pc:sldMkLst>
        <pc:spChg chg="mod">
          <ac:chgData name="Justin Jones" userId="S::justin.jones@cnpcusa.com::d548d167-3381-4d70-866b-4efa696e272f" providerId="AD" clId="Web-{409BBF2F-CFE6-1419-C563-E4E2B181D9E1}" dt="2024-08-05T15:12:20.052" v="392"/>
          <ac:spMkLst>
            <pc:docMk/>
            <pc:sldMk cId="3749732025" sldId="271"/>
            <ac:spMk id="2" creationId="{1F6332E9-69BB-1518-20B0-503139146C67}"/>
          </ac:spMkLst>
        </pc:spChg>
        <pc:spChg chg="mod ord">
          <ac:chgData name="Justin Jones" userId="S::justin.jones@cnpcusa.com::d548d167-3381-4d70-866b-4efa696e272f" providerId="AD" clId="Web-{409BBF2F-CFE6-1419-C563-E4E2B181D9E1}" dt="2024-08-05T15:17:59.080" v="462" actId="14100"/>
          <ac:spMkLst>
            <pc:docMk/>
            <pc:sldMk cId="3749732025" sldId="271"/>
            <ac:spMk id="3" creationId="{5BFDA1E2-DACB-B107-DE39-D2A1201C9AA5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12:20.052" v="392"/>
          <ac:spMkLst>
            <pc:docMk/>
            <pc:sldMk cId="3749732025" sldId="271"/>
            <ac:spMk id="10" creationId="{2EB492CD-616E-47F8-933B-5E2D952A0593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12:20.052" v="392"/>
          <ac:spMkLst>
            <pc:docMk/>
            <pc:sldMk cId="3749732025" sldId="271"/>
            <ac:spMk id="12" creationId="{59383CF9-23B5-4335-9B21-1791C4CF1C75}"/>
          </ac:spMkLst>
        </pc:spChg>
        <pc:spChg chg="add del">
          <ac:chgData name="Justin Jones" userId="S::justin.jones@cnpcusa.com::d548d167-3381-4d70-866b-4efa696e272f" providerId="AD" clId="Web-{409BBF2F-CFE6-1419-C563-E4E2B181D9E1}" dt="2024-08-05T15:12:20.052" v="392"/>
          <ac:spMkLst>
            <pc:docMk/>
            <pc:sldMk cId="3749732025" sldId="271"/>
            <ac:spMk id="14" creationId="{0007FE00-9498-4706-B255-6437B0252C02}"/>
          </ac:spMkLst>
        </pc:spChg>
        <pc:picChg chg="del">
          <ac:chgData name="Justin Jones" userId="S::justin.jones@cnpcusa.com::d548d167-3381-4d70-866b-4efa696e272f" providerId="AD" clId="Web-{409BBF2F-CFE6-1419-C563-E4E2B181D9E1}" dt="2024-08-05T15:09:54.078" v="340"/>
          <ac:picMkLst>
            <pc:docMk/>
            <pc:sldMk cId="3749732025" sldId="271"/>
            <ac:picMk id="4" creationId="{2C788209-E329-B0F2-4294-4FE99B292899}"/>
          </ac:picMkLst>
        </pc:picChg>
        <pc:picChg chg="add mod">
          <ac:chgData name="Justin Jones" userId="S::justin.jones@cnpcusa.com::d548d167-3381-4d70-866b-4efa696e272f" providerId="AD" clId="Web-{409BBF2F-CFE6-1419-C563-E4E2B181D9E1}" dt="2024-08-05T15:18:03.580" v="464" actId="14100"/>
          <ac:picMkLst>
            <pc:docMk/>
            <pc:sldMk cId="3749732025" sldId="271"/>
            <ac:picMk id="5" creationId="{414338DC-FEAE-ACE1-8B2C-298DAE2F87D0}"/>
          </ac:picMkLst>
        </pc:picChg>
        <pc:picChg chg="add mod">
          <ac:chgData name="Justin Jones" userId="S::justin.jones@cnpcusa.com::d548d167-3381-4d70-866b-4efa696e272f" providerId="AD" clId="Web-{409BBF2F-CFE6-1419-C563-E4E2B181D9E1}" dt="2024-08-05T15:18:06.596" v="465" actId="1076"/>
          <ac:picMkLst>
            <pc:docMk/>
            <pc:sldMk cId="3749732025" sldId="271"/>
            <ac:picMk id="6" creationId="{C309AA6A-0583-CD25-F9FB-602ED59E84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Checking Mesh 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Checking Mesh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60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Open bit XML file in bit simulator with no bit modification files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/>
              <a:t>Check to make sure no cutter pieces are missing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If so, be sure all cutters are visible in Creo before exporting</a:t>
            </a:r>
          </a:p>
          <a:p>
            <a:pPr marL="342900" indent="-342900">
              <a:buAutoNum type="arabicPeriod"/>
            </a:pPr>
            <a:r>
              <a:rPr lang="en-US" sz="1600" dirty="0"/>
              <a:t>Check to make sure all cutters are colored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If any is red, be sure they are appropriately tagged in Creo</a:t>
            </a:r>
          </a:p>
          <a:p>
            <a:pPr marL="342900" indent="-342900">
              <a:buAutoNum type="arabicPeriod"/>
            </a:pPr>
            <a:r>
              <a:rPr lang="en-US" sz="1600" dirty="0"/>
              <a:t>Check to make sure all parts are rendered in the proper locations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If any is misplaced, this may be a bug in the </a:t>
            </a:r>
            <a:r>
              <a:rPr lang="en-US" sz="1600" dirty="0" err="1"/>
              <a:t>mesher</a:t>
            </a:r>
            <a:endParaRPr lang="en-US" sz="1600" dirty="0"/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A8164-53AA-4459-BCE7-FC3B760F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7" r="11353" b="248"/>
          <a:stretch/>
        </p:blipFill>
        <p:spPr>
          <a:xfrm>
            <a:off x="7229217" y="2528501"/>
            <a:ext cx="4743391" cy="4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94576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Bit Coordinate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104"/>
            <a:ext cx="5933303" cy="4371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Turn on bit coordinate system axis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it is oriented correctly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600" dirty="0"/>
              <a:t>Blue should be aligned with Blade 1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en-US" sz="1600" dirty="0"/>
              <a:t>Turn on bit part labels to find Blade 1 (starts with lowest value cutter)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600" dirty="0"/>
              <a:t>Red should be pointed toward bit pin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sz="1600" dirty="0"/>
          </a:p>
        </p:txBody>
      </p:sp>
      <p:pic>
        <p:nvPicPr>
          <p:cNvPr id="4" name="Picture 3" descr="A red wireframe of a robot&#10;&#10;Description automatically generated">
            <a:extLst>
              <a:ext uri="{FF2B5EF4-FFF2-40B4-BE49-F238E27FC236}">
                <a16:creationId xmlns:a16="http://schemas.microsoft.com/office/drawing/2014/main" id="{2C788209-E329-B0F2-4294-4FE99B29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94" y="2327189"/>
            <a:ext cx="5121666" cy="43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94576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Bit Part Coordinate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104"/>
            <a:ext cx="3760573" cy="4371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Open bit with modification file to delete all non-cutter elements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Turn on bit part coordinate system axes</a:t>
            </a:r>
            <a:endParaRPr lang="en-US" sz="160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Check to ensure origin is in center of part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If not, DYNAMIC_CSYS may not be oriented correctly in Creo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Be sure axes are oriented correctly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600" dirty="0"/>
              <a:t>Blue should be normal to part face pointed forward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600" dirty="0"/>
              <a:t>Red should be pointed up away from cutter-rock contact point</a:t>
            </a:r>
          </a:p>
        </p:txBody>
      </p:sp>
      <p:pic>
        <p:nvPicPr>
          <p:cNvPr id="5" name="Picture 4" descr="A group of arrows pointing to different directions&#10;&#10;Description automatically generated">
            <a:extLst>
              <a:ext uri="{FF2B5EF4-FFF2-40B4-BE49-F238E27FC236}">
                <a16:creationId xmlns:a16="http://schemas.microsoft.com/office/drawing/2014/main" id="{414338DC-FEAE-ACE1-8B2C-298DAE2F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780" y="1287161"/>
            <a:ext cx="4452789" cy="3223055"/>
          </a:xfrm>
          <a:prstGeom prst="rect">
            <a:avLst/>
          </a:prstGeom>
        </p:spPr>
      </p:pic>
      <p:pic>
        <p:nvPicPr>
          <p:cNvPr id="6" name="Picture 5" descr="A mesh cylinder with arrows&#10;&#10;Description automatically generated">
            <a:extLst>
              <a:ext uri="{FF2B5EF4-FFF2-40B4-BE49-F238E27FC236}">
                <a16:creationId xmlns:a16="http://schemas.microsoft.com/office/drawing/2014/main" id="{C309AA6A-0583-CD25-F9FB-602ED59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51" y="3768810"/>
            <a:ext cx="3575698" cy="29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3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45ACD-62C6-6BC3-4475-544FCA4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25983B-596E-E087-4097-E8C32211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6" y="1115112"/>
            <a:ext cx="7271148" cy="517512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FB89A2-1893-E001-FD98-D7C448D0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23" y="2245196"/>
            <a:ext cx="28289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Checking Mesh Completeness</vt:lpstr>
      <vt:lpstr>Checking Mesh Generation</vt:lpstr>
      <vt:lpstr>Check Bit Coordinate System</vt:lpstr>
      <vt:lpstr>Check Bit Part Coordinate Systems</vt:lpstr>
      <vt:lpstr>PowerPoint Presentation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422</cp:revision>
  <dcterms:created xsi:type="dcterms:W3CDTF">2024-06-13T20:09:06Z</dcterms:created>
  <dcterms:modified xsi:type="dcterms:W3CDTF">2024-08-05T15:18:10Z</dcterms:modified>
</cp:coreProperties>
</file>