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9" r:id="rId3"/>
    <p:sldId id="26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92FF8-B162-7530-F52C-8F3D8D5BC3D1}" v="8" dt="2024-07-23T16:00:56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Jones" userId="S::justin.jones@cnpcusa.com::d548d167-3381-4d70-866b-4efa696e272f" providerId="AD" clId="Web-{49A92FF8-B162-7530-F52C-8F3D8D5BC3D1}"/>
    <pc:docChg chg="delSld">
      <pc:chgData name="Justin Jones" userId="S::justin.jones@cnpcusa.com::d548d167-3381-4d70-866b-4efa696e272f" providerId="AD" clId="Web-{49A92FF8-B162-7530-F52C-8F3D8D5BC3D1}" dt="2024-07-23T16:00:56.073" v="7"/>
      <pc:docMkLst>
        <pc:docMk/>
      </pc:docMkLst>
      <pc:sldChg chg="del">
        <pc:chgData name="Justin Jones" userId="S::justin.jones@cnpcusa.com::d548d167-3381-4d70-866b-4efa696e272f" providerId="AD" clId="Web-{49A92FF8-B162-7530-F52C-8F3D8D5BC3D1}" dt="2024-07-23T16:00:54.135" v="3"/>
        <pc:sldMkLst>
          <pc:docMk/>
          <pc:sldMk cId="109857222" sldId="256"/>
        </pc:sldMkLst>
      </pc:sldChg>
      <pc:sldChg chg="del">
        <pc:chgData name="Justin Jones" userId="S::justin.jones@cnpcusa.com::d548d167-3381-4d70-866b-4efa696e272f" providerId="AD" clId="Web-{49A92FF8-B162-7530-F52C-8F3D8D5BC3D1}" dt="2024-07-23T16:00:54.135" v="2"/>
        <pc:sldMkLst>
          <pc:docMk/>
          <pc:sldMk cId="137788909" sldId="258"/>
        </pc:sldMkLst>
      </pc:sldChg>
      <pc:sldChg chg="del">
        <pc:chgData name="Justin Jones" userId="S::justin.jones@cnpcusa.com::d548d167-3381-4d70-866b-4efa696e272f" providerId="AD" clId="Web-{49A92FF8-B162-7530-F52C-8F3D8D5BC3D1}" dt="2024-07-23T16:00:56.073" v="6"/>
        <pc:sldMkLst>
          <pc:docMk/>
          <pc:sldMk cId="2238481522" sldId="259"/>
        </pc:sldMkLst>
      </pc:sldChg>
      <pc:sldChg chg="del">
        <pc:chgData name="Justin Jones" userId="S::justin.jones@cnpcusa.com::d548d167-3381-4d70-866b-4efa696e272f" providerId="AD" clId="Web-{49A92FF8-B162-7530-F52C-8F3D8D5BC3D1}" dt="2024-07-23T16:00:56.073" v="7"/>
        <pc:sldMkLst>
          <pc:docMk/>
          <pc:sldMk cId="3616584397" sldId="260"/>
        </pc:sldMkLst>
      </pc:sldChg>
      <pc:sldChg chg="del">
        <pc:chgData name="Justin Jones" userId="S::justin.jones@cnpcusa.com::d548d167-3381-4d70-866b-4efa696e272f" providerId="AD" clId="Web-{49A92FF8-B162-7530-F52C-8F3D8D5BC3D1}" dt="2024-07-23T16:00:54.135" v="0"/>
        <pc:sldMkLst>
          <pc:docMk/>
          <pc:sldMk cId="3070804236" sldId="261"/>
        </pc:sldMkLst>
      </pc:sldChg>
      <pc:sldChg chg="del">
        <pc:chgData name="Justin Jones" userId="S::justin.jones@cnpcusa.com::d548d167-3381-4d70-866b-4efa696e272f" providerId="AD" clId="Web-{49A92FF8-B162-7530-F52C-8F3D8D5BC3D1}" dt="2024-07-23T16:00:54.135" v="1"/>
        <pc:sldMkLst>
          <pc:docMk/>
          <pc:sldMk cId="4021382119" sldId="262"/>
        </pc:sldMkLst>
      </pc:sldChg>
      <pc:sldChg chg="del">
        <pc:chgData name="Justin Jones" userId="S::justin.jones@cnpcusa.com::d548d167-3381-4d70-866b-4efa696e272f" providerId="AD" clId="Web-{49A92FF8-B162-7530-F52C-8F3D8D5BC3D1}" dt="2024-07-23T16:00:56.073" v="5"/>
        <pc:sldMkLst>
          <pc:docMk/>
          <pc:sldMk cId="2903164538" sldId="264"/>
        </pc:sldMkLst>
      </pc:sldChg>
      <pc:sldChg chg="del">
        <pc:chgData name="Justin Jones" userId="S::justin.jones@cnpcusa.com::d548d167-3381-4d70-866b-4efa696e272f" providerId="AD" clId="Web-{49A92FF8-B162-7530-F52C-8F3D8D5BC3D1}" dt="2024-07-23T16:00:56.073" v="4"/>
        <pc:sldMkLst>
          <pc:docMk/>
          <pc:sldMk cId="866400033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Bit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Tag gauge pad surface only (highlighted green in image)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Be sure to separate pads if grouped to ensure pads are assigned unique names</a:t>
            </a:r>
            <a:endParaRPr lang="en-US" dirty="0">
              <a:ea typeface="+mn-lt"/>
              <a:cs typeface="+mn-lt"/>
            </a:endParaRP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Open gauge pad surface group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Copy-paste (</a:t>
            </a:r>
            <a:r>
              <a:rPr lang="en-US" sz="1200" err="1">
                <a:ea typeface="+mn-lt"/>
                <a:cs typeface="+mn-lt"/>
              </a:rPr>
              <a:t>ctrl+c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ctrl+v</a:t>
            </a:r>
            <a:r>
              <a:rPr lang="en-US" sz="1200" dirty="0">
                <a:ea typeface="+mn-lt"/>
                <a:cs typeface="+mn-lt"/>
              </a:rPr>
              <a:t>) surface group</a:t>
            </a:r>
            <a:endParaRPr lang="en-US" dirty="0">
              <a:ea typeface="+mn-lt"/>
              <a:cs typeface="+mn-lt"/>
            </a:endParaRP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Options &gt; "Exclude surfaces and Fill  holes"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Using </a:t>
            </a:r>
            <a:r>
              <a:rPr lang="en-US" sz="1200" dirty="0" err="1">
                <a:ea typeface="+mn-lt"/>
                <a:cs typeface="+mn-lt"/>
              </a:rPr>
              <a:t>Ctrl+left</a:t>
            </a:r>
            <a:r>
              <a:rPr lang="en-US" sz="1200" dirty="0">
                <a:ea typeface="+mn-lt"/>
                <a:cs typeface="+mn-lt"/>
              </a:rPr>
              <a:t> click select surfaces elements to be deleted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Repeat until each pad is its own unique surface group</a:t>
            </a:r>
          </a:p>
          <a:p>
            <a:pPr>
              <a:buAutoNum type="arabicPeriod"/>
            </a:pPr>
            <a:endParaRPr lang="en-US" sz="1600" dirty="0"/>
          </a:p>
        </p:txBody>
      </p:sp>
      <p:pic>
        <p:nvPicPr>
          <p:cNvPr id="6" name="Picture 5" descr="A red and yellow object with holes&#10;&#10;Description automatically generated">
            <a:extLst>
              <a:ext uri="{FF2B5EF4-FFF2-40B4-BE49-F238E27FC236}">
                <a16:creationId xmlns:a16="http://schemas.microsoft.com/office/drawing/2014/main" id="{E8BD80BA-AE87-D57E-6644-44EE8A6F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91" y="2800350"/>
            <a:ext cx="5032393" cy="37909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562B2FF-251E-3F9C-B488-00DF4E91077D}"/>
              </a:ext>
            </a:extLst>
          </p:cNvPr>
          <p:cNvSpPr/>
          <p:nvPr/>
        </p:nvSpPr>
        <p:spPr>
          <a:xfrm rot="480000">
            <a:off x="8245817" y="3296386"/>
            <a:ext cx="1409700" cy="21336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circle with a red and orange line&#10;&#10;Description automatically generated">
            <a:extLst>
              <a:ext uri="{FF2B5EF4-FFF2-40B4-BE49-F238E27FC236}">
                <a16:creationId xmlns:a16="http://schemas.microsoft.com/office/drawing/2014/main" id="{D5BFA43A-66AF-9764-BEFC-5D196549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3209925"/>
            <a:ext cx="4486275" cy="3438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64FC3-2305-B7E8-9DAD-555E49263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752475"/>
            <a:ext cx="6496050" cy="5810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43625" cy="1335088"/>
          </a:xfrm>
        </p:spPr>
        <p:txBody>
          <a:bodyPr>
            <a:normAutofit/>
          </a:bodyPr>
          <a:lstStyle/>
          <a:p>
            <a:r>
              <a:rPr lang="en-US" sz="3600" dirty="0"/>
              <a:t>Cutter Tagging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709"/>
            <a:ext cx="4371975" cy="4379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Tag cutter elements as shown in image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50D08-E593-8FD4-F2BF-88D830465ACD}"/>
              </a:ext>
            </a:extLst>
          </p:cNvPr>
          <p:cNvSpPr txBox="1"/>
          <p:nvPr/>
        </p:nvSpPr>
        <p:spPr>
          <a:xfrm>
            <a:off x="4519642" y="3606901"/>
            <a:ext cx="18823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chamfer (edge surface)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93B970-EE7E-B1D4-5F0B-5A6B567FBB67}"/>
              </a:ext>
            </a:extLst>
          </p:cNvPr>
          <p:cNvCxnSpPr/>
          <p:nvPr/>
        </p:nvCxnSpPr>
        <p:spPr>
          <a:xfrm>
            <a:off x="6105525" y="3981450"/>
            <a:ext cx="1743075" cy="1095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AEA6CA-9F4B-D46A-1E56-AE257FD8EE16}"/>
              </a:ext>
            </a:extLst>
          </p:cNvPr>
          <p:cNvCxnSpPr>
            <a:cxnSpLocks/>
          </p:cNvCxnSpPr>
          <p:nvPr/>
        </p:nvCxnSpPr>
        <p:spPr>
          <a:xfrm flipV="1">
            <a:off x="6105525" y="3400424"/>
            <a:ext cx="2019300" cy="581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C424A9-03CC-EB29-011B-F2A0CCBFFD7D}"/>
              </a:ext>
            </a:extLst>
          </p:cNvPr>
          <p:cNvSpPr txBox="1"/>
          <p:nvPr/>
        </p:nvSpPr>
        <p:spPr>
          <a:xfrm>
            <a:off x="10453717" y="6102450"/>
            <a:ext cx="1387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8946CE-D297-A493-FEC2-0D54F76190F6}"/>
              </a:ext>
            </a:extLst>
          </p:cNvPr>
          <p:cNvCxnSpPr>
            <a:cxnSpLocks/>
          </p:cNvCxnSpPr>
          <p:nvPr/>
        </p:nvCxnSpPr>
        <p:spPr>
          <a:xfrm flipH="1" flipV="1">
            <a:off x="9601200" y="5286374"/>
            <a:ext cx="847725" cy="962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B17C7D-43F4-29A8-D893-F48B10AA472E}"/>
              </a:ext>
            </a:extLst>
          </p:cNvPr>
          <p:cNvCxnSpPr>
            <a:cxnSpLocks/>
          </p:cNvCxnSpPr>
          <p:nvPr/>
        </p:nvCxnSpPr>
        <p:spPr>
          <a:xfrm flipH="1" flipV="1">
            <a:off x="10229850" y="3943349"/>
            <a:ext cx="200025" cy="23050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B528AF-8B99-293B-67B0-C0568F9BF972}"/>
              </a:ext>
            </a:extLst>
          </p:cNvPr>
          <p:cNvSpPr txBox="1"/>
          <p:nvPr/>
        </p:nvSpPr>
        <p:spPr>
          <a:xfrm>
            <a:off x="9434542" y="568425"/>
            <a:ext cx="26348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body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(all remaining pieces not chamfer or face)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106749-77A0-73F2-5F49-ADD2085744A3}"/>
              </a:ext>
            </a:extLst>
          </p:cNvPr>
          <p:cNvCxnSpPr>
            <a:cxnSpLocks/>
          </p:cNvCxnSpPr>
          <p:nvPr/>
        </p:nvCxnSpPr>
        <p:spPr>
          <a:xfrm flipH="1">
            <a:off x="8648700" y="895349"/>
            <a:ext cx="790575" cy="1133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C1C16D-398B-0DBF-E11B-1B929020E54B}"/>
              </a:ext>
            </a:extLst>
          </p:cNvPr>
          <p:cNvCxnSpPr>
            <a:cxnSpLocks/>
          </p:cNvCxnSpPr>
          <p:nvPr/>
        </p:nvCxnSpPr>
        <p:spPr>
          <a:xfrm flipH="1">
            <a:off x="8410575" y="895349"/>
            <a:ext cx="1019175" cy="6286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42B641-B6E8-2E9E-7AD3-C0624C0E2F03}"/>
              </a:ext>
            </a:extLst>
          </p:cNvPr>
          <p:cNvCxnSpPr>
            <a:cxnSpLocks/>
          </p:cNvCxnSpPr>
          <p:nvPr/>
        </p:nvCxnSpPr>
        <p:spPr>
          <a:xfrm flipH="1">
            <a:off x="3467100" y="3952874"/>
            <a:ext cx="990600" cy="4095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E3CFF2-0922-CA77-7B86-9B1493EDF945}"/>
              </a:ext>
            </a:extLst>
          </p:cNvPr>
          <p:cNvSpPr txBox="1"/>
          <p:nvPr/>
        </p:nvSpPr>
        <p:spPr>
          <a:xfrm>
            <a:off x="4119592" y="6207225"/>
            <a:ext cx="1387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face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9552F-4596-8867-0D7A-798650EFFA7C}"/>
              </a:ext>
            </a:extLst>
          </p:cNvPr>
          <p:cNvCxnSpPr>
            <a:cxnSpLocks/>
          </p:cNvCxnSpPr>
          <p:nvPr/>
        </p:nvCxnSpPr>
        <p:spPr>
          <a:xfrm flipH="1" flipV="1">
            <a:off x="3267075" y="5391149"/>
            <a:ext cx="847725" cy="962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2C7234-2B20-6884-075D-89D2FF7F2B40}"/>
              </a:ext>
            </a:extLst>
          </p:cNvPr>
          <p:cNvSpPr txBox="1"/>
          <p:nvPr/>
        </p:nvSpPr>
        <p:spPr>
          <a:xfrm>
            <a:off x="2728942" y="2416275"/>
            <a:ext cx="26348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body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(all remaining pieces not chamfer or face)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98E678-2EC0-7A04-1328-67CA8F37FF6C}"/>
              </a:ext>
            </a:extLst>
          </p:cNvPr>
          <p:cNvCxnSpPr>
            <a:cxnSpLocks/>
          </p:cNvCxnSpPr>
          <p:nvPr/>
        </p:nvCxnSpPr>
        <p:spPr>
          <a:xfrm flipH="1">
            <a:off x="1943100" y="2743199"/>
            <a:ext cx="790575" cy="1133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60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984-C5B8-5B84-88F9-FBAD33C2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3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Last Slide</a:t>
            </a:r>
          </a:p>
        </p:txBody>
      </p:sp>
    </p:spTree>
    <p:extLst>
      <p:ext uri="{BB962C8B-B14F-4D97-AF65-F5344CB8AC3E}">
        <p14:creationId xmlns:p14="http://schemas.microsoft.com/office/powerpoint/2010/main" val="361465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Tagging</vt:lpstr>
      <vt:lpstr>Bit Tagging</vt:lpstr>
      <vt:lpstr>Cutter Tagging</vt:lpstr>
      <vt:lpstr>Last 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286</cp:revision>
  <dcterms:created xsi:type="dcterms:W3CDTF">2024-06-13T20:09:06Z</dcterms:created>
  <dcterms:modified xsi:type="dcterms:W3CDTF">2024-07-23T16:01:04Z</dcterms:modified>
</cp:coreProperties>
</file>