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1" r:id="rId5"/>
    <p:sldId id="260" r:id="rId6"/>
    <p:sldId id="259" r:id="rId7"/>
    <p:sldId id="264" r:id="rId8"/>
    <p:sldId id="265" r:id="rId9"/>
    <p:sldId id="270" r:id="rId10"/>
    <p:sldId id="269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5C88A-65E0-5FB3-462B-10632AF4ACF9}" v="89" dt="2024-07-16T18:28:33.922"/>
    <p1510:client id="{36EA0625-1292-9CC0-9771-6523B053E64A}" v="368" dt="2024-07-17T18:23:47.956"/>
    <p1510:client id="{63A614F8-B410-11D6-1D53-83AB9873DB1E}" v="14" dt="2024-07-17T17:47:49.979"/>
    <p1510:client id="{8E9096EB-EEE5-3570-E8CD-668210CECC0B}" v="54" dt="2024-07-16T13:20:48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Jones" userId="S::justin.jones@cnpcusa.com::d548d167-3381-4d70-866b-4efa696e272f" providerId="AD" clId="Web-{86DBD92B-579E-B8D3-6463-83F6FBCFF2A4}"/>
    <pc:docChg chg="addSld modSld">
      <pc:chgData name="Justin Jones" userId="S::justin.jones@cnpcusa.com::d548d167-3381-4d70-866b-4efa696e272f" providerId="AD" clId="Web-{86DBD92B-579E-B8D3-6463-83F6FBCFF2A4}" dt="2024-06-26T18:23:00.870" v="19" actId="1076"/>
      <pc:docMkLst>
        <pc:docMk/>
      </pc:docMkLst>
      <pc:sldChg chg="delSp modSp new">
        <pc:chgData name="Justin Jones" userId="S::justin.jones@cnpcusa.com::d548d167-3381-4d70-866b-4efa696e272f" providerId="AD" clId="Web-{86DBD92B-579E-B8D3-6463-83F6FBCFF2A4}" dt="2024-06-26T16:14:44.639" v="10" actId="1076"/>
        <pc:sldMkLst>
          <pc:docMk/>
          <pc:sldMk cId="3614653100" sldId="263"/>
        </pc:sldMkLst>
        <pc:spChg chg="mod">
          <ac:chgData name="Justin Jones" userId="S::justin.jones@cnpcusa.com::d548d167-3381-4d70-866b-4efa696e272f" providerId="AD" clId="Web-{86DBD92B-579E-B8D3-6463-83F6FBCFF2A4}" dt="2024-06-26T16:14:44.639" v="10" actId="1076"/>
          <ac:spMkLst>
            <pc:docMk/>
            <pc:sldMk cId="3614653100" sldId="263"/>
            <ac:spMk id="2" creationId="{16055984-C5B8-5B84-88F9-FBAD33C2F368}"/>
          </ac:spMkLst>
        </pc:spChg>
        <pc:spChg chg="del">
          <ac:chgData name="Justin Jones" userId="S::justin.jones@cnpcusa.com::d548d167-3381-4d70-866b-4efa696e272f" providerId="AD" clId="Web-{86DBD92B-579E-B8D3-6463-83F6FBCFF2A4}" dt="2024-06-26T16:14:29.686" v="1"/>
          <ac:spMkLst>
            <pc:docMk/>
            <pc:sldMk cId="3614653100" sldId="263"/>
            <ac:spMk id="3" creationId="{237B7871-1D99-5ACD-C8B4-24374100D623}"/>
          </ac:spMkLst>
        </pc:spChg>
      </pc:sldChg>
      <pc:sldChg chg="addSp delSp modSp add replId">
        <pc:chgData name="Justin Jones" userId="S::justin.jones@cnpcusa.com::d548d167-3381-4d70-866b-4efa696e272f" providerId="AD" clId="Web-{86DBD92B-579E-B8D3-6463-83F6FBCFF2A4}" dt="2024-06-26T18:23:00.870" v="19" actId="1076"/>
        <pc:sldMkLst>
          <pc:docMk/>
          <pc:sldMk cId="2903164538" sldId="264"/>
        </pc:sldMkLst>
        <pc:spChg chg="del">
          <ac:chgData name="Justin Jones" userId="S::justin.jones@cnpcusa.com::d548d167-3381-4d70-866b-4efa696e272f" providerId="AD" clId="Web-{86DBD92B-579E-B8D3-6463-83F6FBCFF2A4}" dt="2024-06-26T18:22:53.745" v="13"/>
          <ac:spMkLst>
            <pc:docMk/>
            <pc:sldMk cId="2903164538" sldId="264"/>
            <ac:spMk id="2" creationId="{1F6332E9-69BB-1518-20B0-503139146C67}"/>
          </ac:spMkLst>
        </pc:spChg>
        <pc:spChg chg="del">
          <ac:chgData name="Justin Jones" userId="S::justin.jones@cnpcusa.com::d548d167-3381-4d70-866b-4efa696e272f" providerId="AD" clId="Web-{86DBD92B-579E-B8D3-6463-83F6FBCFF2A4}" dt="2024-06-26T18:22:52.385" v="12"/>
          <ac:spMkLst>
            <pc:docMk/>
            <pc:sldMk cId="2903164538" sldId="264"/>
            <ac:spMk id="3" creationId="{5BFDA1E2-DACB-B107-DE39-D2A1201C9AA5}"/>
          </ac:spMkLst>
        </pc:spChg>
        <pc:spChg chg="add del mod">
          <ac:chgData name="Justin Jones" userId="S::justin.jones@cnpcusa.com::d548d167-3381-4d70-866b-4efa696e272f" providerId="AD" clId="Web-{86DBD92B-579E-B8D3-6463-83F6FBCFF2A4}" dt="2024-06-26T18:22:54.635" v="14"/>
          <ac:spMkLst>
            <pc:docMk/>
            <pc:sldMk cId="2903164538" sldId="264"/>
            <ac:spMk id="7" creationId="{81D89AC6-F03A-A501-83E1-500A4B84CE01}"/>
          </ac:spMkLst>
        </pc:spChg>
        <pc:spChg chg="add del mod">
          <ac:chgData name="Justin Jones" userId="S::justin.jones@cnpcusa.com::d548d167-3381-4d70-866b-4efa696e272f" providerId="AD" clId="Web-{86DBD92B-579E-B8D3-6463-83F6FBCFF2A4}" dt="2024-06-26T18:22:55.010" v="15"/>
          <ac:spMkLst>
            <pc:docMk/>
            <pc:sldMk cId="2903164538" sldId="264"/>
            <ac:spMk id="9" creationId="{EFE93D39-4B39-2DE0-EB8F-03C3557575DA}"/>
          </ac:spMkLst>
        </pc:spChg>
        <pc:picChg chg="del">
          <ac:chgData name="Justin Jones" userId="S::justin.jones@cnpcusa.com::d548d167-3381-4d70-866b-4efa696e272f" providerId="AD" clId="Web-{86DBD92B-579E-B8D3-6463-83F6FBCFF2A4}" dt="2024-06-26T18:22:55.760" v="16"/>
          <ac:picMkLst>
            <pc:docMk/>
            <pc:sldMk cId="2903164538" sldId="264"/>
            <ac:picMk id="4" creationId="{4386DFF2-9920-DF5C-FB69-8A6367C808C4}"/>
          </ac:picMkLst>
        </pc:picChg>
        <pc:picChg chg="mod">
          <ac:chgData name="Justin Jones" userId="S::justin.jones@cnpcusa.com::d548d167-3381-4d70-866b-4efa696e272f" providerId="AD" clId="Web-{86DBD92B-579E-B8D3-6463-83F6FBCFF2A4}" dt="2024-06-26T18:23:00.870" v="19" actId="1076"/>
          <ac:picMkLst>
            <pc:docMk/>
            <pc:sldMk cId="2903164538" sldId="264"/>
            <ac:picMk id="5" creationId="{5765FC7B-9EBF-5245-5A22-44D2599BD9AF}"/>
          </ac:picMkLst>
        </pc:picChg>
      </pc:sldChg>
    </pc:docChg>
  </pc:docChgLst>
  <pc:docChgLst>
    <pc:chgData name="Justin Jones" userId="S::justin.jones@cnpcusa.com::d548d167-3381-4d70-866b-4efa696e272f" providerId="AD" clId="Web-{08B5C88A-65E0-5FB3-462B-10632AF4ACF9}"/>
    <pc:docChg chg="addSld modSld">
      <pc:chgData name="Justin Jones" userId="S::justin.jones@cnpcusa.com::d548d167-3381-4d70-866b-4efa696e272f" providerId="AD" clId="Web-{08B5C88A-65E0-5FB3-462B-10632AF4ACF9}" dt="2024-07-16T18:28:33.922" v="85" actId="1076"/>
      <pc:docMkLst>
        <pc:docMk/>
      </pc:docMkLst>
      <pc:sldChg chg="delSp modSp">
        <pc:chgData name="Justin Jones" userId="S::justin.jones@cnpcusa.com::d548d167-3381-4d70-866b-4efa696e272f" providerId="AD" clId="Web-{08B5C88A-65E0-5FB3-462B-10632AF4ACF9}" dt="2024-07-16T18:28:25.079" v="81" actId="20577"/>
        <pc:sldMkLst>
          <pc:docMk/>
          <pc:sldMk cId="2238481522" sldId="259"/>
        </pc:sldMkLst>
        <pc:spChg chg="mod">
          <ac:chgData name="Justin Jones" userId="S::justin.jones@cnpcusa.com::d548d167-3381-4d70-866b-4efa696e272f" providerId="AD" clId="Web-{08B5C88A-65E0-5FB3-462B-10632AF4ACF9}" dt="2024-07-16T18:28:25.079" v="81" actId="20577"/>
          <ac:spMkLst>
            <pc:docMk/>
            <pc:sldMk cId="2238481522" sldId="259"/>
            <ac:spMk id="3" creationId="{5BFDA1E2-DACB-B107-DE39-D2A1201C9AA5}"/>
          </ac:spMkLst>
        </pc:spChg>
        <pc:picChg chg="mod">
          <ac:chgData name="Justin Jones" userId="S::justin.jones@cnpcusa.com::d548d167-3381-4d70-866b-4efa696e272f" providerId="AD" clId="Web-{08B5C88A-65E0-5FB3-462B-10632AF4ACF9}" dt="2024-07-16T18:27:51.141" v="76" actId="1076"/>
          <ac:picMkLst>
            <pc:docMk/>
            <pc:sldMk cId="2238481522" sldId="259"/>
            <ac:picMk id="4" creationId="{4386DFF2-9920-DF5C-FB69-8A6367C808C4}"/>
          </ac:picMkLst>
        </pc:picChg>
        <pc:picChg chg="del">
          <ac:chgData name="Justin Jones" userId="S::justin.jones@cnpcusa.com::d548d167-3381-4d70-866b-4efa696e272f" providerId="AD" clId="Web-{08B5C88A-65E0-5FB3-462B-10632AF4ACF9}" dt="2024-07-16T14:31:39.160" v="0"/>
          <ac:picMkLst>
            <pc:docMk/>
            <pc:sldMk cId="2238481522" sldId="259"/>
            <ac:picMk id="5" creationId="{5765FC7B-9EBF-5245-5A22-44D2599BD9AF}"/>
          </ac:picMkLst>
        </pc:picChg>
      </pc:sldChg>
      <pc:sldChg chg="modSp">
        <pc:chgData name="Justin Jones" userId="S::justin.jones@cnpcusa.com::d548d167-3381-4d70-866b-4efa696e272f" providerId="AD" clId="Web-{08B5C88A-65E0-5FB3-462B-10632AF4ACF9}" dt="2024-07-16T18:28:33.922" v="85" actId="1076"/>
        <pc:sldMkLst>
          <pc:docMk/>
          <pc:sldMk cId="3616584397" sldId="260"/>
        </pc:sldMkLst>
        <pc:spChg chg="mod">
          <ac:chgData name="Justin Jones" userId="S::justin.jones@cnpcusa.com::d548d167-3381-4d70-866b-4efa696e272f" providerId="AD" clId="Web-{08B5C88A-65E0-5FB3-462B-10632AF4ACF9}" dt="2024-07-16T18:28:33.922" v="85" actId="1076"/>
          <ac:spMkLst>
            <pc:docMk/>
            <pc:sldMk cId="3616584397" sldId="260"/>
            <ac:spMk id="5" creationId="{BECC5715-81E0-AD2F-9298-7F3DB4ED3E3B}"/>
          </ac:spMkLst>
        </pc:spChg>
        <pc:spChg chg="mod">
          <ac:chgData name="Justin Jones" userId="S::justin.jones@cnpcusa.com::d548d167-3381-4d70-866b-4efa696e272f" providerId="AD" clId="Web-{08B5C88A-65E0-5FB3-462B-10632AF4ACF9}" dt="2024-07-16T18:28:33.907" v="83" actId="1076"/>
          <ac:spMkLst>
            <pc:docMk/>
            <pc:sldMk cId="3616584397" sldId="260"/>
            <ac:spMk id="10" creationId="{4D970A9A-4EB7-89C3-45BF-1B9A9A3EACF0}"/>
          </ac:spMkLst>
        </pc:spChg>
        <pc:picChg chg="mod">
          <ac:chgData name="Justin Jones" userId="S::justin.jones@cnpcusa.com::d548d167-3381-4d70-866b-4efa696e272f" providerId="AD" clId="Web-{08B5C88A-65E0-5FB3-462B-10632AF4ACF9}" dt="2024-07-16T18:28:33.922" v="84" actId="1076"/>
          <ac:picMkLst>
            <pc:docMk/>
            <pc:sldMk cId="3616584397" sldId="260"/>
            <ac:picMk id="4" creationId="{02C6D318-A858-580D-2E63-7BF688FFBB06}"/>
          </ac:picMkLst>
        </pc:picChg>
        <pc:picChg chg="mod">
          <ac:chgData name="Justin Jones" userId="S::justin.jones@cnpcusa.com::d548d167-3381-4d70-866b-4efa696e272f" providerId="AD" clId="Web-{08B5C88A-65E0-5FB3-462B-10632AF4ACF9}" dt="2024-07-16T18:28:33.891" v="82" actId="1076"/>
          <ac:picMkLst>
            <pc:docMk/>
            <pc:sldMk cId="3616584397" sldId="260"/>
            <ac:picMk id="9" creationId="{2CB07DCF-44A7-76DD-DFC5-7BA50974330F}"/>
          </ac:picMkLst>
        </pc:picChg>
      </pc:sldChg>
      <pc:sldChg chg="addSp delSp modSp">
        <pc:chgData name="Justin Jones" userId="S::justin.jones@cnpcusa.com::d548d167-3381-4d70-866b-4efa696e272f" providerId="AD" clId="Web-{08B5C88A-65E0-5FB3-462B-10632AF4ACF9}" dt="2024-07-16T14:38:25.610" v="23" actId="1076"/>
        <pc:sldMkLst>
          <pc:docMk/>
          <pc:sldMk cId="2903164538" sldId="264"/>
        </pc:sldMkLst>
        <pc:picChg chg="add del mod">
          <ac:chgData name="Justin Jones" userId="S::justin.jones@cnpcusa.com::d548d167-3381-4d70-866b-4efa696e272f" providerId="AD" clId="Web-{08B5C88A-65E0-5FB3-462B-10632AF4ACF9}" dt="2024-07-16T14:38:17.625" v="19"/>
          <ac:picMkLst>
            <pc:docMk/>
            <pc:sldMk cId="2903164538" sldId="264"/>
            <ac:picMk id="2" creationId="{E550080C-7591-11F4-B8DA-3DE8029CE8D5}"/>
          </ac:picMkLst>
        </pc:picChg>
        <pc:picChg chg="add mod">
          <ac:chgData name="Justin Jones" userId="S::justin.jones@cnpcusa.com::d548d167-3381-4d70-866b-4efa696e272f" providerId="AD" clId="Web-{08B5C88A-65E0-5FB3-462B-10632AF4ACF9}" dt="2024-07-16T14:38:25.610" v="23" actId="1076"/>
          <ac:picMkLst>
            <pc:docMk/>
            <pc:sldMk cId="2903164538" sldId="264"/>
            <ac:picMk id="3" creationId="{F48C23A1-CB55-51BF-75CA-454EBAB2131D}"/>
          </ac:picMkLst>
        </pc:picChg>
        <pc:picChg chg="add del mod">
          <ac:chgData name="Justin Jones" userId="S::justin.jones@cnpcusa.com::d548d167-3381-4d70-866b-4efa696e272f" providerId="AD" clId="Web-{08B5C88A-65E0-5FB3-462B-10632AF4ACF9}" dt="2024-07-16T14:38:17.891" v="20"/>
          <ac:picMkLst>
            <pc:docMk/>
            <pc:sldMk cId="2903164538" sldId="264"/>
            <ac:picMk id="4" creationId="{72127ED3-17D6-977F-AD47-09BB5A0F64E1}"/>
          </ac:picMkLst>
        </pc:picChg>
        <pc:picChg chg="del">
          <ac:chgData name="Justin Jones" userId="S::justin.jones@cnpcusa.com::d548d167-3381-4d70-866b-4efa696e272f" providerId="AD" clId="Web-{08B5C88A-65E0-5FB3-462B-10632AF4ACF9}" dt="2024-07-16T14:36:09.902" v="2"/>
          <ac:picMkLst>
            <pc:docMk/>
            <pc:sldMk cId="2903164538" sldId="264"/>
            <ac:picMk id="5" creationId="{5765FC7B-9EBF-5245-5A22-44D2599BD9AF}"/>
          </ac:picMkLst>
        </pc:picChg>
      </pc:sldChg>
      <pc:sldChg chg="delSp modSp add replId">
        <pc:chgData name="Justin Jones" userId="S::justin.jones@cnpcusa.com::d548d167-3381-4d70-866b-4efa696e272f" providerId="AD" clId="Web-{08B5C88A-65E0-5FB3-462B-10632AF4ACF9}" dt="2024-07-16T14:38:37.438" v="27" actId="14100"/>
        <pc:sldMkLst>
          <pc:docMk/>
          <pc:sldMk cId="866400033" sldId="265"/>
        </pc:sldMkLst>
        <pc:picChg chg="mod">
          <ac:chgData name="Justin Jones" userId="S::justin.jones@cnpcusa.com::d548d167-3381-4d70-866b-4efa696e272f" providerId="AD" clId="Web-{08B5C88A-65E0-5FB3-462B-10632AF4ACF9}" dt="2024-07-16T14:38:34.329" v="26" actId="14100"/>
          <ac:picMkLst>
            <pc:docMk/>
            <pc:sldMk cId="866400033" sldId="265"/>
            <ac:picMk id="2" creationId="{E550080C-7591-11F4-B8DA-3DE8029CE8D5}"/>
          </ac:picMkLst>
        </pc:picChg>
        <pc:picChg chg="del">
          <ac:chgData name="Justin Jones" userId="S::justin.jones@cnpcusa.com::d548d167-3381-4d70-866b-4efa696e272f" providerId="AD" clId="Web-{08B5C88A-65E0-5FB3-462B-10632AF4ACF9}" dt="2024-07-16T14:38:15.891" v="18"/>
          <ac:picMkLst>
            <pc:docMk/>
            <pc:sldMk cId="866400033" sldId="265"/>
            <ac:picMk id="3" creationId="{F48C23A1-CB55-51BF-75CA-454EBAB2131D}"/>
          </ac:picMkLst>
        </pc:picChg>
        <pc:picChg chg="mod">
          <ac:chgData name="Justin Jones" userId="S::justin.jones@cnpcusa.com::d548d167-3381-4d70-866b-4efa696e272f" providerId="AD" clId="Web-{08B5C88A-65E0-5FB3-462B-10632AF4ACF9}" dt="2024-07-16T14:38:37.438" v="27" actId="14100"/>
          <ac:picMkLst>
            <pc:docMk/>
            <pc:sldMk cId="866400033" sldId="265"/>
            <ac:picMk id="4" creationId="{72127ED3-17D6-977F-AD47-09BB5A0F64E1}"/>
          </ac:picMkLst>
        </pc:picChg>
      </pc:sldChg>
    </pc:docChg>
  </pc:docChgLst>
  <pc:docChgLst>
    <pc:chgData name="Justin Jones" userId="S::justin.jones@cnpcusa.com::d548d167-3381-4d70-866b-4efa696e272f" providerId="AD" clId="Web-{63A614F8-B410-11D6-1D53-83AB9873DB1E}"/>
    <pc:docChg chg="addSld modSld">
      <pc:chgData name="Justin Jones" userId="S::justin.jones@cnpcusa.com::d548d167-3381-4d70-866b-4efa696e272f" providerId="AD" clId="Web-{63A614F8-B410-11D6-1D53-83AB9873DB1E}" dt="2024-07-17T17:47:47.167" v="11" actId="20577"/>
      <pc:docMkLst>
        <pc:docMk/>
      </pc:docMkLst>
      <pc:sldChg chg="add replId">
        <pc:chgData name="Justin Jones" userId="S::justin.jones@cnpcusa.com::d548d167-3381-4d70-866b-4efa696e272f" providerId="AD" clId="Web-{63A614F8-B410-11D6-1D53-83AB9873DB1E}" dt="2024-07-17T17:47:27.619" v="0"/>
        <pc:sldMkLst>
          <pc:docMk/>
          <pc:sldMk cId="2387751346" sldId="266"/>
        </pc:sldMkLst>
      </pc:sldChg>
      <pc:sldChg chg="add replId">
        <pc:chgData name="Justin Jones" userId="S::justin.jones@cnpcusa.com::d548d167-3381-4d70-866b-4efa696e272f" providerId="AD" clId="Web-{63A614F8-B410-11D6-1D53-83AB9873DB1E}" dt="2024-07-17T17:47:27.697" v="1"/>
        <pc:sldMkLst>
          <pc:docMk/>
          <pc:sldMk cId="4173312039" sldId="267"/>
        </pc:sldMkLst>
      </pc:sldChg>
      <pc:sldChg chg="add replId">
        <pc:chgData name="Justin Jones" userId="S::justin.jones@cnpcusa.com::d548d167-3381-4d70-866b-4efa696e272f" providerId="AD" clId="Web-{63A614F8-B410-11D6-1D53-83AB9873DB1E}" dt="2024-07-17T17:47:27.760" v="2"/>
        <pc:sldMkLst>
          <pc:docMk/>
          <pc:sldMk cId="2890609912" sldId="268"/>
        </pc:sldMkLst>
      </pc:sldChg>
      <pc:sldChg chg="modSp add replId">
        <pc:chgData name="Justin Jones" userId="S::justin.jones@cnpcusa.com::d548d167-3381-4d70-866b-4efa696e272f" providerId="AD" clId="Web-{63A614F8-B410-11D6-1D53-83AB9873DB1E}" dt="2024-07-17T17:47:47.167" v="11" actId="20577"/>
        <pc:sldMkLst>
          <pc:docMk/>
          <pc:sldMk cId="341063258" sldId="269"/>
        </pc:sldMkLst>
        <pc:spChg chg="mod">
          <ac:chgData name="Justin Jones" userId="S::justin.jones@cnpcusa.com::d548d167-3381-4d70-866b-4efa696e272f" providerId="AD" clId="Web-{63A614F8-B410-11D6-1D53-83AB9873DB1E}" dt="2024-07-17T17:47:47.167" v="11" actId="20577"/>
          <ac:spMkLst>
            <pc:docMk/>
            <pc:sldMk cId="341063258" sldId="269"/>
            <ac:spMk id="2" creationId="{1F6332E9-69BB-1518-20B0-503139146C67}"/>
          </ac:spMkLst>
        </pc:spChg>
      </pc:sldChg>
      <pc:sldChg chg="modSp add replId">
        <pc:chgData name="Justin Jones" userId="S::justin.jones@cnpcusa.com::d548d167-3381-4d70-866b-4efa696e272f" providerId="AD" clId="Web-{63A614F8-B410-11D6-1D53-83AB9873DB1E}" dt="2024-07-17T17:47:33.604" v="6" actId="20577"/>
        <pc:sldMkLst>
          <pc:docMk/>
          <pc:sldMk cId="3310921234" sldId="270"/>
        </pc:sldMkLst>
        <pc:spChg chg="mod">
          <ac:chgData name="Justin Jones" userId="S::justin.jones@cnpcusa.com::d548d167-3381-4d70-866b-4efa696e272f" providerId="AD" clId="Web-{63A614F8-B410-11D6-1D53-83AB9873DB1E}" dt="2024-07-17T17:47:33.604" v="6" actId="20577"/>
          <ac:spMkLst>
            <pc:docMk/>
            <pc:sldMk cId="3310921234" sldId="270"/>
            <ac:spMk id="2" creationId="{00000000-0000-0000-0000-000000000000}"/>
          </ac:spMkLst>
        </pc:spChg>
      </pc:sldChg>
    </pc:docChg>
  </pc:docChgLst>
  <pc:docChgLst>
    <pc:chgData name="Justin Jones" userId="S::justin.jones@cnpcusa.com::d548d167-3381-4d70-866b-4efa696e272f" providerId="AD" clId="Web-{46E7473C-A54D-DEB8-9286-7FF1F650F8FA}"/>
    <pc:docChg chg="modSld">
      <pc:chgData name="Justin Jones" userId="S::justin.jones@cnpcusa.com::d548d167-3381-4d70-866b-4efa696e272f" providerId="AD" clId="Web-{46E7473C-A54D-DEB8-9286-7FF1F650F8FA}" dt="2024-06-13T21:22:01.552" v="3"/>
      <pc:docMkLst>
        <pc:docMk/>
      </pc:docMkLst>
      <pc:sldChg chg="addSp delSp">
        <pc:chgData name="Justin Jones" userId="S::justin.jones@cnpcusa.com::d548d167-3381-4d70-866b-4efa696e272f" providerId="AD" clId="Web-{46E7473C-A54D-DEB8-9286-7FF1F650F8FA}" dt="2024-06-13T21:22:01.552" v="3"/>
        <pc:sldMkLst>
          <pc:docMk/>
          <pc:sldMk cId="3114397265" sldId="257"/>
        </pc:sldMkLst>
        <pc:spChg chg="add">
          <ac:chgData name="Justin Jones" userId="S::justin.jones@cnpcusa.com::d548d167-3381-4d70-866b-4efa696e272f" providerId="AD" clId="Web-{46E7473C-A54D-DEB8-9286-7FF1F650F8FA}" dt="2024-06-13T21:22:01.552" v="3"/>
          <ac:spMkLst>
            <pc:docMk/>
            <pc:sldMk cId="3114397265" sldId="257"/>
            <ac:spMk id="7" creationId="{4C7BB4E9-236A-1BB9-87E2-49DC71B8D841}"/>
          </ac:spMkLst>
        </pc:spChg>
        <pc:spChg chg="del">
          <ac:chgData name="Justin Jones" userId="S::justin.jones@cnpcusa.com::d548d167-3381-4d70-866b-4efa696e272f" providerId="AD" clId="Web-{46E7473C-A54D-DEB8-9286-7FF1F650F8FA}" dt="2024-06-13T21:21:55.458" v="1"/>
          <ac:spMkLst>
            <pc:docMk/>
            <pc:sldMk cId="3114397265" sldId="257"/>
            <ac:spMk id="10" creationId="{4D970A9A-4EB7-89C3-45BF-1B9A9A3EACF0}"/>
          </ac:spMkLst>
        </pc:spChg>
        <pc:picChg chg="add">
          <ac:chgData name="Justin Jones" userId="S::justin.jones@cnpcusa.com::d548d167-3381-4d70-866b-4efa696e272f" providerId="AD" clId="Web-{46E7473C-A54D-DEB8-9286-7FF1F650F8FA}" dt="2024-06-13T21:22:01.552" v="2"/>
          <ac:picMkLst>
            <pc:docMk/>
            <pc:sldMk cId="3114397265" sldId="257"/>
            <ac:picMk id="5" creationId="{F0F2FE84-D4CA-912B-E0AD-67FC10B49443}"/>
          </ac:picMkLst>
        </pc:picChg>
        <pc:picChg chg="del">
          <ac:chgData name="Justin Jones" userId="S::justin.jones@cnpcusa.com::d548d167-3381-4d70-866b-4efa696e272f" providerId="AD" clId="Web-{46E7473C-A54D-DEB8-9286-7FF1F650F8FA}" dt="2024-06-13T21:21:54.520" v="0"/>
          <ac:picMkLst>
            <pc:docMk/>
            <pc:sldMk cId="3114397265" sldId="257"/>
            <ac:picMk id="9" creationId="{2CB07DCF-44A7-76DD-DFC5-7BA50974330F}"/>
          </ac:picMkLst>
        </pc:picChg>
      </pc:sldChg>
    </pc:docChg>
  </pc:docChgLst>
  <pc:docChgLst>
    <pc:chgData name="Justin Jones" userId="S::justin.jones@cnpcusa.com::d548d167-3381-4d70-866b-4efa696e272f" providerId="AD" clId="Web-{8E9096EB-EEE5-3570-E8CD-668210CECC0B}"/>
    <pc:docChg chg="modSld">
      <pc:chgData name="Justin Jones" userId="S::justin.jones@cnpcusa.com::d548d167-3381-4d70-866b-4efa696e272f" providerId="AD" clId="Web-{8E9096EB-EEE5-3570-E8CD-668210CECC0B}" dt="2024-07-16T13:20:48.080" v="50" actId="20577"/>
      <pc:docMkLst>
        <pc:docMk/>
      </pc:docMkLst>
      <pc:sldChg chg="modSp">
        <pc:chgData name="Justin Jones" userId="S::justin.jones@cnpcusa.com::d548d167-3381-4d70-866b-4efa696e272f" providerId="AD" clId="Web-{8E9096EB-EEE5-3570-E8CD-668210CECC0B}" dt="2024-07-16T13:06:56.347" v="18" actId="20577"/>
        <pc:sldMkLst>
          <pc:docMk/>
          <pc:sldMk cId="2238481522" sldId="259"/>
        </pc:sldMkLst>
        <pc:spChg chg="mod">
          <ac:chgData name="Justin Jones" userId="S::justin.jones@cnpcusa.com::d548d167-3381-4d70-866b-4efa696e272f" providerId="AD" clId="Web-{8E9096EB-EEE5-3570-E8CD-668210CECC0B}" dt="2024-07-16T13:06:56.347" v="18" actId="20577"/>
          <ac:spMkLst>
            <pc:docMk/>
            <pc:sldMk cId="2238481522" sldId="259"/>
            <ac:spMk id="3" creationId="{5BFDA1E2-DACB-B107-DE39-D2A1201C9AA5}"/>
          </ac:spMkLst>
        </pc:spChg>
      </pc:sldChg>
      <pc:sldChg chg="addSp modSp">
        <pc:chgData name="Justin Jones" userId="S::justin.jones@cnpcusa.com::d548d167-3381-4d70-866b-4efa696e272f" providerId="AD" clId="Web-{8E9096EB-EEE5-3570-E8CD-668210CECC0B}" dt="2024-07-16T13:20:48.080" v="50" actId="20577"/>
        <pc:sldMkLst>
          <pc:docMk/>
          <pc:sldMk cId="3616584397" sldId="260"/>
        </pc:sldMkLst>
        <pc:spChg chg="mod">
          <ac:chgData name="Justin Jones" userId="S::justin.jones@cnpcusa.com::d548d167-3381-4d70-866b-4efa696e272f" providerId="AD" clId="Web-{8E9096EB-EEE5-3570-E8CD-668210CECC0B}" dt="2024-07-16T13:20:48.080" v="50" actId="20577"/>
          <ac:spMkLst>
            <pc:docMk/>
            <pc:sldMk cId="3616584397" sldId="260"/>
            <ac:spMk id="3" creationId="{5BFDA1E2-DACB-B107-DE39-D2A1201C9AA5}"/>
          </ac:spMkLst>
        </pc:spChg>
        <pc:spChg chg="add mod">
          <ac:chgData name="Justin Jones" userId="S::justin.jones@cnpcusa.com::d548d167-3381-4d70-866b-4efa696e272f" providerId="AD" clId="Web-{8E9096EB-EEE5-3570-E8CD-668210CECC0B}" dt="2024-07-16T13:09:58.228" v="26" actId="1076"/>
          <ac:spMkLst>
            <pc:docMk/>
            <pc:sldMk cId="3616584397" sldId="260"/>
            <ac:spMk id="5" creationId="{BECC5715-81E0-AD2F-9298-7F3DB4ED3E3B}"/>
          </ac:spMkLst>
        </pc:spChg>
        <pc:spChg chg="mod">
          <ac:chgData name="Justin Jones" userId="S::justin.jones@cnpcusa.com::d548d167-3381-4d70-866b-4efa696e272f" providerId="AD" clId="Web-{8E9096EB-EEE5-3570-E8CD-668210CECC0B}" dt="2024-07-16T13:09:58.228" v="27" actId="1076"/>
          <ac:spMkLst>
            <pc:docMk/>
            <pc:sldMk cId="3616584397" sldId="260"/>
            <ac:spMk id="10" creationId="{4D970A9A-4EB7-89C3-45BF-1B9A9A3EACF0}"/>
          </ac:spMkLst>
        </pc:spChg>
        <pc:picChg chg="add mod">
          <ac:chgData name="Justin Jones" userId="S::justin.jones@cnpcusa.com::d548d167-3381-4d70-866b-4efa696e272f" providerId="AD" clId="Web-{8E9096EB-EEE5-3570-E8CD-668210CECC0B}" dt="2024-07-16T13:09:39.853" v="21" actId="14100"/>
          <ac:picMkLst>
            <pc:docMk/>
            <pc:sldMk cId="3616584397" sldId="260"/>
            <ac:picMk id="4" creationId="{02C6D318-A858-580D-2E63-7BF688FFBB06}"/>
          </ac:picMkLst>
        </pc:picChg>
      </pc:sldChg>
    </pc:docChg>
  </pc:docChgLst>
  <pc:docChgLst>
    <pc:chgData name="Justin Jones" userId="S::justin.jones@cnpcusa.com::d548d167-3381-4d70-866b-4efa696e272f" providerId="AD" clId="Web-{9AF01AAD-13AE-AB2B-25E3-7727BC5752FC}"/>
    <pc:docChg chg="delSld">
      <pc:chgData name="Justin Jones" userId="S::justin.jones@cnpcusa.com::d548d167-3381-4d70-866b-4efa696e272f" providerId="AD" clId="Web-{9AF01AAD-13AE-AB2B-25E3-7727BC5752FC}" dt="2024-06-26T20:22:03.970" v="0"/>
      <pc:docMkLst>
        <pc:docMk/>
      </pc:docMkLst>
      <pc:sldChg chg="del">
        <pc:chgData name="Justin Jones" userId="S::justin.jones@cnpcusa.com::d548d167-3381-4d70-866b-4efa696e272f" providerId="AD" clId="Web-{9AF01AAD-13AE-AB2B-25E3-7727BC5752FC}" dt="2024-06-26T20:22:03.970" v="0"/>
        <pc:sldMkLst>
          <pc:docMk/>
          <pc:sldMk cId="3114397265" sldId="257"/>
        </pc:sldMkLst>
      </pc:sldChg>
    </pc:docChg>
  </pc:docChgLst>
  <pc:docChgLst>
    <pc:chgData name="Justin Jones" userId="S::justin.jones@cnpcusa.com::d548d167-3381-4d70-866b-4efa696e272f" providerId="AD" clId="Web-{36EA0625-1292-9CC0-9771-6523B053E64A}"/>
    <pc:docChg chg="delSld modSld">
      <pc:chgData name="Justin Jones" userId="S::justin.jones@cnpcusa.com::d548d167-3381-4d70-866b-4efa696e272f" providerId="AD" clId="Web-{36EA0625-1292-9CC0-9771-6523B053E64A}" dt="2024-07-17T18:23:47.956" v="327"/>
      <pc:docMkLst>
        <pc:docMk/>
      </pc:docMkLst>
      <pc:sldChg chg="del">
        <pc:chgData name="Justin Jones" userId="S::justin.jones@cnpcusa.com::d548d167-3381-4d70-866b-4efa696e272f" providerId="AD" clId="Web-{36EA0625-1292-9CC0-9771-6523B053E64A}" dt="2024-07-17T18:22:40.516" v="316"/>
        <pc:sldMkLst>
          <pc:docMk/>
          <pc:sldMk cId="2387751346" sldId="266"/>
        </pc:sldMkLst>
      </pc:sldChg>
      <pc:sldChg chg="del">
        <pc:chgData name="Justin Jones" userId="S::justin.jones@cnpcusa.com::d548d167-3381-4d70-866b-4efa696e272f" providerId="AD" clId="Web-{36EA0625-1292-9CC0-9771-6523B053E64A}" dt="2024-07-17T18:22:39.453" v="315"/>
        <pc:sldMkLst>
          <pc:docMk/>
          <pc:sldMk cId="4173312039" sldId="267"/>
        </pc:sldMkLst>
      </pc:sldChg>
      <pc:sldChg chg="addSp delSp modSp">
        <pc:chgData name="Justin Jones" userId="S::justin.jones@cnpcusa.com::d548d167-3381-4d70-866b-4efa696e272f" providerId="AD" clId="Web-{36EA0625-1292-9CC0-9771-6523B053E64A}" dt="2024-07-17T18:20:10.619" v="314" actId="14100"/>
        <pc:sldMkLst>
          <pc:docMk/>
          <pc:sldMk cId="2890609912" sldId="268"/>
        </pc:sldMkLst>
        <pc:spChg chg="mod">
          <ac:chgData name="Justin Jones" userId="S::justin.jones@cnpcusa.com::d548d167-3381-4d70-866b-4efa696e272f" providerId="AD" clId="Web-{36EA0625-1292-9CC0-9771-6523B053E64A}" dt="2024-07-17T18:19:58.931" v="312" actId="14100"/>
          <ac:spMkLst>
            <pc:docMk/>
            <pc:sldMk cId="2890609912" sldId="268"/>
            <ac:spMk id="2" creationId="{1F6332E9-69BB-1518-20B0-503139146C67}"/>
          </ac:spMkLst>
        </pc:spChg>
        <pc:spChg chg="mod">
          <ac:chgData name="Justin Jones" userId="S::justin.jones@cnpcusa.com::d548d167-3381-4d70-866b-4efa696e272f" providerId="AD" clId="Web-{36EA0625-1292-9CC0-9771-6523B053E64A}" dt="2024-07-17T18:19:22.602" v="304" actId="14100"/>
          <ac:spMkLst>
            <pc:docMk/>
            <pc:sldMk cId="2890609912" sldId="268"/>
            <ac:spMk id="3" creationId="{5BFDA1E2-DACB-B107-DE39-D2A1201C9AA5}"/>
          </ac:spMkLst>
        </pc:spChg>
        <pc:spChg chg="add mod">
          <ac:chgData name="Justin Jones" userId="S::justin.jones@cnpcusa.com::d548d167-3381-4d70-866b-4efa696e272f" providerId="AD" clId="Web-{36EA0625-1292-9CC0-9771-6523B053E64A}" dt="2024-07-17T18:16:11.090" v="242" actId="1076"/>
          <ac:spMkLst>
            <pc:docMk/>
            <pc:sldMk cId="2890609912" sldId="268"/>
            <ac:spMk id="6" creationId="{53950D08-E593-8FD4-F2BF-88D830465ACD}"/>
          </ac:spMkLst>
        </pc:spChg>
        <pc:spChg chg="add mod">
          <ac:chgData name="Justin Jones" userId="S::justin.jones@cnpcusa.com::d548d167-3381-4d70-866b-4efa696e272f" providerId="AD" clId="Web-{36EA0625-1292-9CC0-9771-6523B053E64A}" dt="2024-07-17T18:17:00.580" v="258" actId="1076"/>
          <ac:spMkLst>
            <pc:docMk/>
            <pc:sldMk cId="2890609912" sldId="268"/>
            <ac:spMk id="9" creationId="{B0C424A9-03CC-EB29-011B-F2A0CCBFFD7D}"/>
          </ac:spMkLst>
        </pc:spChg>
        <pc:spChg chg="add mod">
          <ac:chgData name="Justin Jones" userId="S::justin.jones@cnpcusa.com::d548d167-3381-4d70-866b-4efa696e272f" providerId="AD" clId="Web-{36EA0625-1292-9CC0-9771-6523B053E64A}" dt="2024-07-17T18:19:54.837" v="311" actId="1076"/>
          <ac:spMkLst>
            <pc:docMk/>
            <pc:sldMk cId="2890609912" sldId="268"/>
            <ac:spMk id="12" creationId="{F5B528AF-8B99-293B-67B0-C0568F9BF972}"/>
          </ac:spMkLst>
        </pc:spChg>
        <pc:picChg chg="del">
          <ac:chgData name="Justin Jones" userId="S::justin.jones@cnpcusa.com::d548d167-3381-4d70-866b-4efa696e272f" providerId="AD" clId="Web-{36EA0625-1292-9CC0-9771-6523B053E64A}" dt="2024-07-17T18:05:45.097" v="211"/>
          <ac:picMkLst>
            <pc:docMk/>
            <pc:sldMk cId="2890609912" sldId="268"/>
            <ac:picMk id="4" creationId="{4386DFF2-9920-DF5C-FB69-8A6367C808C4}"/>
          </ac:picMkLst>
        </pc:picChg>
        <pc:picChg chg="add mod ord">
          <ac:chgData name="Justin Jones" userId="S::justin.jones@cnpcusa.com::d548d167-3381-4d70-866b-4efa696e272f" providerId="AD" clId="Web-{36EA0625-1292-9CC0-9771-6523B053E64A}" dt="2024-07-17T18:19:04.492" v="301"/>
          <ac:picMkLst>
            <pc:docMk/>
            <pc:sldMk cId="2890609912" sldId="268"/>
            <ac:picMk id="5" creationId="{09164FC3-2305-B7E8-9DAD-555E492634F0}"/>
          </ac:picMkLst>
        </pc:picChg>
        <pc:cxnChg chg="add mod">
          <ac:chgData name="Justin Jones" userId="S::justin.jones@cnpcusa.com::d548d167-3381-4d70-866b-4efa696e272f" providerId="AD" clId="Web-{36EA0625-1292-9CC0-9771-6523B053E64A}" dt="2024-07-17T18:16:26.579" v="246"/>
          <ac:cxnSpMkLst>
            <pc:docMk/>
            <pc:sldMk cId="2890609912" sldId="268"/>
            <ac:cxnSpMk id="7" creationId="{7B93B970-EE7E-B1D4-5F0B-5A6B567FBB67}"/>
          </ac:cxnSpMkLst>
        </pc:cxnChg>
        <pc:cxnChg chg="add mod">
          <ac:chgData name="Justin Jones" userId="S::justin.jones@cnpcusa.com::d548d167-3381-4d70-866b-4efa696e272f" providerId="AD" clId="Web-{36EA0625-1292-9CC0-9771-6523B053E64A}" dt="2024-07-17T18:16:40.548" v="250" actId="14100"/>
          <ac:cxnSpMkLst>
            <pc:docMk/>
            <pc:sldMk cId="2890609912" sldId="268"/>
            <ac:cxnSpMk id="8" creationId="{78AEA6CA-9F4B-D46A-1E56-AE257FD8EE16}"/>
          </ac:cxnSpMkLst>
        </pc:cxnChg>
        <pc:cxnChg chg="add mod">
          <ac:chgData name="Justin Jones" userId="S::justin.jones@cnpcusa.com::d548d167-3381-4d70-866b-4efa696e272f" providerId="AD" clId="Web-{36EA0625-1292-9CC0-9771-6523B053E64A}" dt="2024-07-17T18:17:09.050" v="261" actId="14100"/>
          <ac:cxnSpMkLst>
            <pc:docMk/>
            <pc:sldMk cId="2890609912" sldId="268"/>
            <ac:cxnSpMk id="10" creationId="{B58946CE-D297-A493-FEC2-0D54F76190F6}"/>
          </ac:cxnSpMkLst>
        </pc:cxnChg>
        <pc:cxnChg chg="add mod">
          <ac:chgData name="Justin Jones" userId="S::justin.jones@cnpcusa.com::d548d167-3381-4d70-866b-4efa696e272f" providerId="AD" clId="Web-{36EA0625-1292-9CC0-9771-6523B053E64A}" dt="2024-07-17T18:17:22.097" v="264" actId="14100"/>
          <ac:cxnSpMkLst>
            <pc:docMk/>
            <pc:sldMk cId="2890609912" sldId="268"/>
            <ac:cxnSpMk id="11" creationId="{04B17C7D-43F4-29A8-D893-F48B10AA472E}"/>
          </ac:cxnSpMkLst>
        </pc:cxnChg>
        <pc:cxnChg chg="add mod">
          <ac:chgData name="Justin Jones" userId="S::justin.jones@cnpcusa.com::d548d167-3381-4d70-866b-4efa696e272f" providerId="AD" clId="Web-{36EA0625-1292-9CC0-9771-6523B053E64A}" dt="2024-07-17T18:20:10.619" v="314" actId="14100"/>
          <ac:cxnSpMkLst>
            <pc:docMk/>
            <pc:sldMk cId="2890609912" sldId="268"/>
            <ac:cxnSpMk id="13" creationId="{C8106749-77A0-73F2-5F49-ADD2085744A3}"/>
          </ac:cxnSpMkLst>
        </pc:cxnChg>
        <pc:cxnChg chg="add mod">
          <ac:chgData name="Justin Jones" userId="S::justin.jones@cnpcusa.com::d548d167-3381-4d70-866b-4efa696e272f" providerId="AD" clId="Web-{36EA0625-1292-9CC0-9771-6523B053E64A}" dt="2024-07-17T18:20:02.150" v="313" actId="14100"/>
          <ac:cxnSpMkLst>
            <pc:docMk/>
            <pc:sldMk cId="2890609912" sldId="268"/>
            <ac:cxnSpMk id="14" creationId="{ABC1C16D-398B-0DBF-E11B-1B929020E54B}"/>
          </ac:cxnSpMkLst>
        </pc:cxnChg>
      </pc:sldChg>
      <pc:sldChg chg="addSp delSp modSp">
        <pc:chgData name="Justin Jones" userId="S::justin.jones@cnpcusa.com::d548d167-3381-4d70-866b-4efa696e272f" providerId="AD" clId="Web-{36EA0625-1292-9CC0-9771-6523B053E64A}" dt="2024-07-17T18:23:47.956" v="327"/>
        <pc:sldMkLst>
          <pc:docMk/>
          <pc:sldMk cId="341063258" sldId="269"/>
        </pc:sldMkLst>
        <pc:spChg chg="mod">
          <ac:chgData name="Justin Jones" userId="S::justin.jones@cnpcusa.com::d548d167-3381-4d70-866b-4efa696e272f" providerId="AD" clId="Web-{36EA0625-1292-9CC0-9771-6523B053E64A}" dt="2024-07-17T18:05:14.689" v="180" actId="20577"/>
          <ac:spMkLst>
            <pc:docMk/>
            <pc:sldMk cId="341063258" sldId="269"/>
            <ac:spMk id="3" creationId="{5BFDA1E2-DACB-B107-DE39-D2A1201C9AA5}"/>
          </ac:spMkLst>
        </pc:spChg>
        <pc:spChg chg="del">
          <ac:chgData name="Justin Jones" userId="S::justin.jones@cnpcusa.com::d548d167-3381-4d70-866b-4efa696e272f" providerId="AD" clId="Web-{36EA0625-1292-9CC0-9771-6523B053E64A}" dt="2024-07-17T17:56:25.524" v="54"/>
          <ac:spMkLst>
            <pc:docMk/>
            <pc:sldMk cId="341063258" sldId="269"/>
            <ac:spMk id="5" creationId="{BECC5715-81E0-AD2F-9298-7F3DB4ED3E3B}"/>
          </ac:spMkLst>
        </pc:spChg>
        <pc:spChg chg="add mod">
          <ac:chgData name="Justin Jones" userId="S::justin.jones@cnpcusa.com::d548d167-3381-4d70-866b-4efa696e272f" providerId="AD" clId="Web-{36EA0625-1292-9CC0-9771-6523B053E64A}" dt="2024-07-17T18:23:47.956" v="327"/>
          <ac:spMkLst>
            <pc:docMk/>
            <pc:sldMk cId="341063258" sldId="269"/>
            <ac:spMk id="7" creationId="{F562B2FF-251E-3F9C-B488-00DF4E91077D}"/>
          </ac:spMkLst>
        </pc:spChg>
        <pc:spChg chg="del">
          <ac:chgData name="Justin Jones" userId="S::justin.jones@cnpcusa.com::d548d167-3381-4d70-866b-4efa696e272f" providerId="AD" clId="Web-{36EA0625-1292-9CC0-9771-6523B053E64A}" dt="2024-07-17T17:56:21.367" v="53"/>
          <ac:spMkLst>
            <pc:docMk/>
            <pc:sldMk cId="341063258" sldId="269"/>
            <ac:spMk id="10" creationId="{4D970A9A-4EB7-89C3-45BF-1B9A9A3EACF0}"/>
          </ac:spMkLst>
        </pc:spChg>
        <pc:picChg chg="del">
          <ac:chgData name="Justin Jones" userId="S::justin.jones@cnpcusa.com::d548d167-3381-4d70-866b-4efa696e272f" providerId="AD" clId="Web-{36EA0625-1292-9CC0-9771-6523B053E64A}" dt="2024-07-17T17:56:14.289" v="49"/>
          <ac:picMkLst>
            <pc:docMk/>
            <pc:sldMk cId="341063258" sldId="269"/>
            <ac:picMk id="4" creationId="{02C6D318-A858-580D-2E63-7BF688FFBB06}"/>
          </ac:picMkLst>
        </pc:picChg>
        <pc:picChg chg="add mod">
          <ac:chgData name="Justin Jones" userId="S::justin.jones@cnpcusa.com::d548d167-3381-4d70-866b-4efa696e272f" providerId="AD" clId="Web-{36EA0625-1292-9CC0-9771-6523B053E64A}" dt="2024-07-17T17:56:31.539" v="56" actId="1076"/>
          <ac:picMkLst>
            <pc:docMk/>
            <pc:sldMk cId="341063258" sldId="269"/>
            <ac:picMk id="6" creationId="{E8BD80BA-AE87-D57E-6644-44EE8A6FBB63}"/>
          </ac:picMkLst>
        </pc:picChg>
        <pc:picChg chg="del">
          <ac:chgData name="Justin Jones" userId="S::justin.jones@cnpcusa.com::d548d167-3381-4d70-866b-4efa696e272f" providerId="AD" clId="Web-{36EA0625-1292-9CC0-9771-6523B053E64A}" dt="2024-07-17T17:56:13.961" v="48"/>
          <ac:picMkLst>
            <pc:docMk/>
            <pc:sldMk cId="341063258" sldId="269"/>
            <ac:picMk id="9" creationId="{2CB07DCF-44A7-76DD-DFC5-7BA5097433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Assembly Coordinate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Bit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Tag gauge pad surface only (highlighted green in image)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Be sure to separate pads if grouped to ensure pads are assigned unique names</a:t>
            </a:r>
            <a:endParaRPr lang="en-US" dirty="0">
              <a:ea typeface="+mn-lt"/>
              <a:cs typeface="+mn-lt"/>
            </a:endParaRPr>
          </a:p>
          <a:p>
            <a:pPr marL="800100" lvl="1">
              <a:buFont typeface="Courier New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Open gauge pad surface group</a:t>
            </a:r>
          </a:p>
          <a:p>
            <a:pPr marL="800100" lvl="1">
              <a:buFont typeface="Courier New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Copy-paste (</a:t>
            </a:r>
            <a:r>
              <a:rPr lang="en-US" sz="1200" err="1">
                <a:ea typeface="+mn-lt"/>
                <a:cs typeface="+mn-lt"/>
              </a:rPr>
              <a:t>ctrl+c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ctrl+v</a:t>
            </a:r>
            <a:r>
              <a:rPr lang="en-US" sz="1200" dirty="0">
                <a:ea typeface="+mn-lt"/>
                <a:cs typeface="+mn-lt"/>
              </a:rPr>
              <a:t>) surface group</a:t>
            </a:r>
            <a:endParaRPr lang="en-US" dirty="0">
              <a:ea typeface="+mn-lt"/>
              <a:cs typeface="+mn-lt"/>
            </a:endParaRPr>
          </a:p>
          <a:p>
            <a:pPr marL="800100" lvl="1">
              <a:buFont typeface="Courier New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Options &gt; "Exclude surfaces and Fill  holes"</a:t>
            </a:r>
          </a:p>
          <a:p>
            <a:pPr marL="800100" lvl="1">
              <a:buFont typeface="Courier New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Using </a:t>
            </a:r>
            <a:r>
              <a:rPr lang="en-US" sz="1200" dirty="0" err="1">
                <a:ea typeface="+mn-lt"/>
                <a:cs typeface="+mn-lt"/>
              </a:rPr>
              <a:t>Ctrl+left</a:t>
            </a:r>
            <a:r>
              <a:rPr lang="en-US" sz="1200" dirty="0">
                <a:ea typeface="+mn-lt"/>
                <a:cs typeface="+mn-lt"/>
              </a:rPr>
              <a:t> click select surfaces elements to be deleted</a:t>
            </a:r>
          </a:p>
          <a:p>
            <a:pPr marL="800100" lvl="1">
              <a:buFont typeface="Courier New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Repeat until each pad is its own unique surface group</a:t>
            </a:r>
          </a:p>
          <a:p>
            <a:pPr>
              <a:buAutoNum type="arabicPeriod"/>
            </a:pPr>
            <a:endParaRPr lang="en-US" sz="1600" dirty="0"/>
          </a:p>
        </p:txBody>
      </p:sp>
      <p:pic>
        <p:nvPicPr>
          <p:cNvPr id="6" name="Picture 5" descr="A red and yellow object with holes&#10;&#10;Description automatically generated">
            <a:extLst>
              <a:ext uri="{FF2B5EF4-FFF2-40B4-BE49-F238E27FC236}">
                <a16:creationId xmlns:a16="http://schemas.microsoft.com/office/drawing/2014/main" id="{E8BD80BA-AE87-D57E-6644-44EE8A6FB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791" y="2800350"/>
            <a:ext cx="5032393" cy="37909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562B2FF-251E-3F9C-B488-00DF4E91077D}"/>
              </a:ext>
            </a:extLst>
          </p:cNvPr>
          <p:cNvSpPr/>
          <p:nvPr/>
        </p:nvSpPr>
        <p:spPr>
          <a:xfrm rot="480000">
            <a:off x="8245817" y="3296386"/>
            <a:ext cx="1409700" cy="213360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164FC3-2305-B7E8-9DAD-555E49263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5" y="752475"/>
            <a:ext cx="6496050" cy="5810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43625" cy="1335088"/>
          </a:xfrm>
        </p:spPr>
        <p:txBody>
          <a:bodyPr>
            <a:normAutofit/>
          </a:bodyPr>
          <a:lstStyle/>
          <a:p>
            <a:r>
              <a:rPr lang="en-US" sz="3600" dirty="0"/>
              <a:t>Cutter Tagging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2709"/>
            <a:ext cx="4371975" cy="43799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Tag cutter elements as shown in image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50D08-E593-8FD4-F2BF-88D830465ACD}"/>
              </a:ext>
            </a:extLst>
          </p:cNvPr>
          <p:cNvSpPr txBox="1"/>
          <p:nvPr/>
        </p:nvSpPr>
        <p:spPr>
          <a:xfrm>
            <a:off x="4519642" y="3606901"/>
            <a:ext cx="18823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Cutter chamfer (surface edge)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93B970-EE7E-B1D4-5F0B-5A6B567FBB67}"/>
              </a:ext>
            </a:extLst>
          </p:cNvPr>
          <p:cNvCxnSpPr/>
          <p:nvPr/>
        </p:nvCxnSpPr>
        <p:spPr>
          <a:xfrm>
            <a:off x="6105525" y="3981450"/>
            <a:ext cx="1743075" cy="10953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AEA6CA-9F4B-D46A-1E56-AE257FD8EE16}"/>
              </a:ext>
            </a:extLst>
          </p:cNvPr>
          <p:cNvCxnSpPr>
            <a:cxnSpLocks/>
          </p:cNvCxnSpPr>
          <p:nvPr/>
        </p:nvCxnSpPr>
        <p:spPr>
          <a:xfrm flipV="1">
            <a:off x="6105525" y="3400424"/>
            <a:ext cx="2019300" cy="581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C424A9-03CC-EB29-011B-F2A0CCBFFD7D}"/>
              </a:ext>
            </a:extLst>
          </p:cNvPr>
          <p:cNvSpPr txBox="1"/>
          <p:nvPr/>
        </p:nvSpPr>
        <p:spPr>
          <a:xfrm>
            <a:off x="10453717" y="6102450"/>
            <a:ext cx="1387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Cutter 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8946CE-D297-A493-FEC2-0D54F76190F6}"/>
              </a:ext>
            </a:extLst>
          </p:cNvPr>
          <p:cNvCxnSpPr>
            <a:cxnSpLocks/>
          </p:cNvCxnSpPr>
          <p:nvPr/>
        </p:nvCxnSpPr>
        <p:spPr>
          <a:xfrm flipH="1" flipV="1">
            <a:off x="9601200" y="5286374"/>
            <a:ext cx="847725" cy="962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B17C7D-43F4-29A8-D893-F48B10AA472E}"/>
              </a:ext>
            </a:extLst>
          </p:cNvPr>
          <p:cNvCxnSpPr>
            <a:cxnSpLocks/>
          </p:cNvCxnSpPr>
          <p:nvPr/>
        </p:nvCxnSpPr>
        <p:spPr>
          <a:xfrm flipH="1" flipV="1">
            <a:off x="10229850" y="3943349"/>
            <a:ext cx="200025" cy="23050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B528AF-8B99-293B-67B0-C0568F9BF972}"/>
              </a:ext>
            </a:extLst>
          </p:cNvPr>
          <p:cNvSpPr txBox="1"/>
          <p:nvPr/>
        </p:nvSpPr>
        <p:spPr>
          <a:xfrm>
            <a:off x="9434542" y="568425"/>
            <a:ext cx="263483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Cutter body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(all remaining pieces not chamfer or face)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106749-77A0-73F2-5F49-ADD2085744A3}"/>
              </a:ext>
            </a:extLst>
          </p:cNvPr>
          <p:cNvCxnSpPr>
            <a:cxnSpLocks/>
          </p:cNvCxnSpPr>
          <p:nvPr/>
        </p:nvCxnSpPr>
        <p:spPr>
          <a:xfrm flipH="1">
            <a:off x="8648700" y="895349"/>
            <a:ext cx="790575" cy="11334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C1C16D-398B-0DBF-E11B-1B929020E54B}"/>
              </a:ext>
            </a:extLst>
          </p:cNvPr>
          <p:cNvCxnSpPr>
            <a:cxnSpLocks/>
          </p:cNvCxnSpPr>
          <p:nvPr/>
        </p:nvCxnSpPr>
        <p:spPr>
          <a:xfrm flipH="1">
            <a:off x="8410575" y="914399"/>
            <a:ext cx="1019175" cy="6286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609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5984-C5B8-5B84-88F9-FBAD33C2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3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Last Slide</a:t>
            </a:r>
          </a:p>
        </p:txBody>
      </p:sp>
    </p:spTree>
    <p:extLst>
      <p:ext uri="{BB962C8B-B14F-4D97-AF65-F5344CB8AC3E}">
        <p14:creationId xmlns:p14="http://schemas.microsoft.com/office/powerpoint/2010/main" val="361465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E8A74FA-1350-F315-84CC-BAD4D619E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814" y="2404249"/>
            <a:ext cx="3362325" cy="4019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Editing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>
                <a:ea typeface="+mn-lt"/>
                <a:cs typeface="+mn-lt"/>
              </a:rPr>
              <a:t>Select Coordinate System in "Model Tree" Dialog Box (Boxed in red)</a:t>
            </a:r>
            <a:endParaRPr lang="en-US"/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Model Tab &gt; Datum Ribbon &gt; Coordinate System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Name &gt; DYNAMIC_CSYS</a:t>
            </a:r>
          </a:p>
          <a:p>
            <a:pPr>
              <a:buAutoNum type="arabicPeriod"/>
            </a:pP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970A9A-4EB7-89C3-45BF-1B9A9A3EACF0}"/>
              </a:ext>
            </a:extLst>
          </p:cNvPr>
          <p:cNvSpPr/>
          <p:nvPr/>
        </p:nvSpPr>
        <p:spPr>
          <a:xfrm>
            <a:off x="6350516" y="3331684"/>
            <a:ext cx="2285999" cy="6969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Orienting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269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Set Orientation Objects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sz="1600" dirty="0"/>
              <a:t>Match Axis Orientation as shown (Use Flip)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X axis oriented parallel to blade 1 face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Y axis oriented down when X axis due right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Z axis oriented to </a:t>
            </a:r>
            <a:r>
              <a:rPr lang="en-US" sz="1600" dirty="0" err="1"/>
              <a:t>drillstring</a:t>
            </a:r>
            <a:endParaRPr lang="en-US" sz="1600" dirty="0"/>
          </a:p>
        </p:txBody>
      </p:sp>
      <p:pic>
        <p:nvPicPr>
          <p:cNvPr id="6" name="Picture 5" descr="A red and yellow drill bit&#10;&#10;Description automatically generated">
            <a:extLst>
              <a:ext uri="{FF2B5EF4-FFF2-40B4-BE49-F238E27FC236}">
                <a16:creationId xmlns:a16="http://schemas.microsoft.com/office/drawing/2014/main" id="{0DE05CCE-5B76-DFBA-17A2-FE3A3E43E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356" y="102219"/>
            <a:ext cx="5017508" cy="435826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2F956DD-5A48-A6CC-2585-0AD717DEC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051" y="3258711"/>
            <a:ext cx="3766557" cy="35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8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Coordinate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0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Creating Coordinate System / Setting 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Select Parts (Boxed in red depending on "Body 1" elements)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Model Tab &gt; Datum Ribbon &gt; Coordinate System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Name &gt; DYNAMIC_CSYS</a:t>
            </a:r>
          </a:p>
          <a:p>
            <a:pPr>
              <a:buAutoNum type="arabicPeriod"/>
            </a:pPr>
            <a:endParaRPr lang="en-US" sz="16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CB07DCF-44A7-76DD-DFC5-7BA50974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258" y="2571750"/>
            <a:ext cx="2743200" cy="4000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970A9A-4EB7-89C3-45BF-1B9A9A3EACF0}"/>
              </a:ext>
            </a:extLst>
          </p:cNvPr>
          <p:cNvSpPr/>
          <p:nvPr/>
        </p:nvSpPr>
        <p:spPr>
          <a:xfrm>
            <a:off x="6428374" y="3508245"/>
            <a:ext cx="1849243" cy="7434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2C6D318-A858-580D-2E63-7BF688FFB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566" y="2567889"/>
            <a:ext cx="2740625" cy="3987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CC5715-81E0-AD2F-9298-7F3DB4ED3E3B}"/>
              </a:ext>
            </a:extLst>
          </p:cNvPr>
          <p:cNvSpPr/>
          <p:nvPr/>
        </p:nvSpPr>
        <p:spPr>
          <a:xfrm>
            <a:off x="9280725" y="3508245"/>
            <a:ext cx="1849243" cy="7434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Orienting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128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Set Orientation Objects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sz="1600" dirty="0"/>
              <a:t>Match Axis Orientation as shown on next slides (Use Flip)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X axis set normal to cutter face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Y axis pointing to right when looking into X axis with Z axis pointing up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Z axis set normal to cutting contact point</a:t>
            </a:r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386DFF2-9920-DF5C-FB69-8A6367C80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07" y="3081570"/>
            <a:ext cx="3712195" cy="342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81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8C23A1-CB55-51BF-75CA-454EBAB2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03" y="625944"/>
            <a:ext cx="6774592" cy="56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6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rawing of a cylinder&#10;&#10;Description automatically generated">
            <a:extLst>
              <a:ext uri="{FF2B5EF4-FFF2-40B4-BE49-F238E27FC236}">
                <a16:creationId xmlns:a16="http://schemas.microsoft.com/office/drawing/2014/main" id="{E550080C-7591-11F4-B8DA-3DE8029CE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51" y="226540"/>
            <a:ext cx="5826030" cy="4592596"/>
          </a:xfrm>
          <a:prstGeom prst="rect">
            <a:avLst/>
          </a:prstGeom>
        </p:spPr>
      </p:pic>
      <p:pic>
        <p:nvPicPr>
          <p:cNvPr id="4" name="Picture 3" descr="A grey cylinder with a grey circle&#10;&#10;Description automatically generated">
            <a:extLst>
              <a:ext uri="{FF2B5EF4-FFF2-40B4-BE49-F238E27FC236}">
                <a16:creationId xmlns:a16="http://schemas.microsoft.com/office/drawing/2014/main" id="{72127ED3-17D6-977F-AD47-09BB5A0F6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500" y="2007973"/>
            <a:ext cx="5820408" cy="459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0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Tagging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2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Assembly Coordinate System</vt:lpstr>
      <vt:lpstr>Editing Coordinate System</vt:lpstr>
      <vt:lpstr>Orienting Coordinate System</vt:lpstr>
      <vt:lpstr>Part Coordinate System</vt:lpstr>
      <vt:lpstr>Creating Coordinate System / Setting Origin</vt:lpstr>
      <vt:lpstr>Orienting Coordinate System</vt:lpstr>
      <vt:lpstr>PowerPoint Presentation</vt:lpstr>
      <vt:lpstr>PowerPoint Presentation</vt:lpstr>
      <vt:lpstr>Tagging</vt:lpstr>
      <vt:lpstr>Bit Tagging</vt:lpstr>
      <vt:lpstr>Cutter Tagging</vt:lpstr>
      <vt:lpstr>Last 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271</cp:revision>
  <dcterms:created xsi:type="dcterms:W3CDTF">2024-06-13T20:09:06Z</dcterms:created>
  <dcterms:modified xsi:type="dcterms:W3CDTF">2024-07-17T18:23:51Z</dcterms:modified>
</cp:coreProperties>
</file>