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1" r:id="rId5"/>
    <p:sldId id="260" r:id="rId6"/>
    <p:sldId id="259" r:id="rId7"/>
    <p:sldId id="264" r:id="rId8"/>
    <p:sldId id="265" r:id="rId9"/>
    <p:sldId id="270" r:id="rId10"/>
    <p:sldId id="269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5C88A-65E0-5FB3-462B-10632AF4ACF9}" v="89" dt="2024-07-16T18:28:33.922"/>
    <p1510:client id="{36EA0625-1292-9CC0-9771-6523B053E64A}" v="368" dt="2024-07-17T18:23:47.956"/>
    <p1510:client id="{63A614F8-B410-11D6-1D53-83AB9873DB1E}" v="14" dt="2024-07-17T17:47:49.979"/>
    <p1510:client id="{69AE73C2-7C98-B677-9A89-A0DEE97B5B9F}" v="25" dt="2024-07-17T18:54:04.046"/>
    <p1510:client id="{8E9096EB-EEE5-3570-E8CD-668210CECC0B}" v="54" dt="2024-07-16T13:20:48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Coordinate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Bit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Tag gauge pad surface only (highlighted green in image)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Be sure to separate pads if grouped to ensure pads are assigned unique names</a:t>
            </a:r>
            <a:endParaRPr lang="en-US" dirty="0">
              <a:ea typeface="+mn-lt"/>
              <a:cs typeface="+mn-lt"/>
            </a:endParaRPr>
          </a:p>
          <a:p>
            <a:pPr marL="914400" lvl="1" indent="-342900">
              <a:buFont typeface="+mj-lt"/>
              <a:buAutoNum type="arabicPeriod"/>
            </a:pPr>
            <a:r>
              <a:rPr lang="en-US" sz="1600" dirty="0">
                <a:ea typeface="+mn-lt"/>
                <a:cs typeface="+mn-lt"/>
              </a:rPr>
              <a:t>Open gauge pad surface group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US" sz="1600" dirty="0">
                <a:ea typeface="+mn-lt"/>
                <a:cs typeface="+mn-lt"/>
              </a:rPr>
              <a:t>Copy-paste (</a:t>
            </a:r>
            <a:r>
              <a:rPr lang="en-US" sz="1600" dirty="0" err="1">
                <a:ea typeface="+mn-lt"/>
                <a:cs typeface="+mn-lt"/>
              </a:rPr>
              <a:t>ctrl+c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ctrl+v</a:t>
            </a:r>
            <a:r>
              <a:rPr lang="en-US" sz="1600" dirty="0">
                <a:ea typeface="+mn-lt"/>
                <a:cs typeface="+mn-lt"/>
              </a:rPr>
              <a:t>) surface group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US" sz="1600" dirty="0">
                <a:ea typeface="+mn-lt"/>
                <a:cs typeface="+mn-lt"/>
              </a:rPr>
              <a:t>Options &gt; "Exclude surfaces and Fill  holes"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US" sz="1600" dirty="0">
                <a:ea typeface="+mn-lt"/>
                <a:cs typeface="+mn-lt"/>
              </a:rPr>
              <a:t>Using </a:t>
            </a:r>
            <a:r>
              <a:rPr lang="en-US" sz="1600" dirty="0" err="1">
                <a:ea typeface="+mn-lt"/>
                <a:cs typeface="+mn-lt"/>
              </a:rPr>
              <a:t>Ctrl+left</a:t>
            </a:r>
            <a:r>
              <a:rPr lang="en-US" sz="1600" dirty="0">
                <a:ea typeface="+mn-lt"/>
                <a:cs typeface="+mn-lt"/>
              </a:rPr>
              <a:t> click select surfaces elements to be deleted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US" sz="1600" dirty="0">
                <a:ea typeface="+mn-lt"/>
                <a:cs typeface="+mn-lt"/>
              </a:rPr>
              <a:t>Press delete key to remove excess surface elements</a:t>
            </a:r>
          </a:p>
          <a:p>
            <a:pPr marL="914400" lvl="1" indent="-342900">
              <a:buFont typeface="+mj-lt"/>
              <a:buAutoNum type="arabicPeriod"/>
            </a:pPr>
            <a:r>
              <a:rPr lang="en-US" sz="1600" dirty="0">
                <a:ea typeface="+mn-lt"/>
                <a:cs typeface="+mn-lt"/>
              </a:rPr>
              <a:t>Repeat until each pad is its own unique surface group</a:t>
            </a:r>
          </a:p>
          <a:p>
            <a:pPr>
              <a:buAutoNum type="arabicPeriod"/>
            </a:pPr>
            <a:endParaRPr lang="en-US" sz="1600" dirty="0"/>
          </a:p>
        </p:txBody>
      </p:sp>
      <p:pic>
        <p:nvPicPr>
          <p:cNvPr id="6" name="Picture 5" descr="A red and yellow object with holes&#10;&#10;Description automatically generated">
            <a:extLst>
              <a:ext uri="{FF2B5EF4-FFF2-40B4-BE49-F238E27FC236}">
                <a16:creationId xmlns:a16="http://schemas.microsoft.com/office/drawing/2014/main" id="{E8BD80BA-AE87-D57E-6644-44EE8A6F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275" y="2860978"/>
            <a:ext cx="4951909" cy="373032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562B2FF-251E-3F9C-B488-00DF4E91077D}"/>
              </a:ext>
            </a:extLst>
          </p:cNvPr>
          <p:cNvSpPr/>
          <p:nvPr/>
        </p:nvSpPr>
        <p:spPr>
          <a:xfrm rot="480000">
            <a:off x="8245817" y="3296386"/>
            <a:ext cx="1409700" cy="213360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circle with a red and orange line&#10;&#10;Description automatically generated">
            <a:extLst>
              <a:ext uri="{FF2B5EF4-FFF2-40B4-BE49-F238E27FC236}">
                <a16:creationId xmlns:a16="http://schemas.microsoft.com/office/drawing/2014/main" id="{D5BFA43A-66AF-9764-BEFC-5D196549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3209925"/>
            <a:ext cx="4486275" cy="3438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64FC3-2305-B7E8-9DAD-555E49263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752475"/>
            <a:ext cx="6496050" cy="5810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43625" cy="1335088"/>
          </a:xfrm>
        </p:spPr>
        <p:txBody>
          <a:bodyPr>
            <a:normAutofit/>
          </a:bodyPr>
          <a:lstStyle/>
          <a:p>
            <a:r>
              <a:rPr lang="en-US" sz="3600" dirty="0"/>
              <a:t>Cutter Tagging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709"/>
            <a:ext cx="4371975" cy="4379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Tag cutter elements as shown in image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50D08-E593-8FD4-F2BF-88D830465ACD}"/>
              </a:ext>
            </a:extLst>
          </p:cNvPr>
          <p:cNvSpPr txBox="1"/>
          <p:nvPr/>
        </p:nvSpPr>
        <p:spPr>
          <a:xfrm>
            <a:off x="4519642" y="3606901"/>
            <a:ext cx="18823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chamfer (edge surface)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93B970-EE7E-B1D4-5F0B-5A6B567FBB67}"/>
              </a:ext>
            </a:extLst>
          </p:cNvPr>
          <p:cNvCxnSpPr/>
          <p:nvPr/>
        </p:nvCxnSpPr>
        <p:spPr>
          <a:xfrm>
            <a:off x="6105525" y="3981450"/>
            <a:ext cx="1743075" cy="1095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AEA6CA-9F4B-D46A-1E56-AE257FD8EE16}"/>
              </a:ext>
            </a:extLst>
          </p:cNvPr>
          <p:cNvCxnSpPr>
            <a:cxnSpLocks/>
          </p:cNvCxnSpPr>
          <p:nvPr/>
        </p:nvCxnSpPr>
        <p:spPr>
          <a:xfrm flipV="1">
            <a:off x="6105525" y="3400424"/>
            <a:ext cx="2019300" cy="581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C424A9-03CC-EB29-011B-F2A0CCBFFD7D}"/>
              </a:ext>
            </a:extLst>
          </p:cNvPr>
          <p:cNvSpPr txBox="1"/>
          <p:nvPr/>
        </p:nvSpPr>
        <p:spPr>
          <a:xfrm>
            <a:off x="10453717" y="6102450"/>
            <a:ext cx="1387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8946CE-D297-A493-FEC2-0D54F76190F6}"/>
              </a:ext>
            </a:extLst>
          </p:cNvPr>
          <p:cNvCxnSpPr>
            <a:cxnSpLocks/>
          </p:cNvCxnSpPr>
          <p:nvPr/>
        </p:nvCxnSpPr>
        <p:spPr>
          <a:xfrm flipH="1" flipV="1">
            <a:off x="9601200" y="5286374"/>
            <a:ext cx="847725" cy="962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B17C7D-43F4-29A8-D893-F48B10AA472E}"/>
              </a:ext>
            </a:extLst>
          </p:cNvPr>
          <p:cNvCxnSpPr>
            <a:cxnSpLocks/>
          </p:cNvCxnSpPr>
          <p:nvPr/>
        </p:nvCxnSpPr>
        <p:spPr>
          <a:xfrm flipH="1" flipV="1">
            <a:off x="10229850" y="3943349"/>
            <a:ext cx="200025" cy="23050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B528AF-8B99-293B-67B0-C0568F9BF972}"/>
              </a:ext>
            </a:extLst>
          </p:cNvPr>
          <p:cNvSpPr txBox="1"/>
          <p:nvPr/>
        </p:nvSpPr>
        <p:spPr>
          <a:xfrm>
            <a:off x="9434542" y="568425"/>
            <a:ext cx="26348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body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(all remaining pieces not chamfer or face)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106749-77A0-73F2-5F49-ADD2085744A3}"/>
              </a:ext>
            </a:extLst>
          </p:cNvPr>
          <p:cNvCxnSpPr>
            <a:cxnSpLocks/>
          </p:cNvCxnSpPr>
          <p:nvPr/>
        </p:nvCxnSpPr>
        <p:spPr>
          <a:xfrm flipH="1">
            <a:off x="8648700" y="895349"/>
            <a:ext cx="790575" cy="1133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C1C16D-398B-0DBF-E11B-1B929020E54B}"/>
              </a:ext>
            </a:extLst>
          </p:cNvPr>
          <p:cNvCxnSpPr>
            <a:cxnSpLocks/>
          </p:cNvCxnSpPr>
          <p:nvPr/>
        </p:nvCxnSpPr>
        <p:spPr>
          <a:xfrm flipH="1">
            <a:off x="8410575" y="896293"/>
            <a:ext cx="1019175" cy="6286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42B641-B6E8-2E9E-7AD3-C0624C0E2F03}"/>
              </a:ext>
            </a:extLst>
          </p:cNvPr>
          <p:cNvCxnSpPr>
            <a:cxnSpLocks/>
          </p:cNvCxnSpPr>
          <p:nvPr/>
        </p:nvCxnSpPr>
        <p:spPr>
          <a:xfrm flipH="1">
            <a:off x="3467100" y="3952874"/>
            <a:ext cx="990600" cy="4095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E3CFF2-0922-CA77-7B86-9B1493EDF945}"/>
              </a:ext>
            </a:extLst>
          </p:cNvPr>
          <p:cNvSpPr txBox="1"/>
          <p:nvPr/>
        </p:nvSpPr>
        <p:spPr>
          <a:xfrm>
            <a:off x="4119592" y="6207225"/>
            <a:ext cx="1387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face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9552F-4596-8867-0D7A-798650EFFA7C}"/>
              </a:ext>
            </a:extLst>
          </p:cNvPr>
          <p:cNvCxnSpPr>
            <a:cxnSpLocks/>
          </p:cNvCxnSpPr>
          <p:nvPr/>
        </p:nvCxnSpPr>
        <p:spPr>
          <a:xfrm flipH="1" flipV="1">
            <a:off x="3267075" y="5391149"/>
            <a:ext cx="847725" cy="962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2C7234-2B20-6884-075D-89D2FF7F2B40}"/>
              </a:ext>
            </a:extLst>
          </p:cNvPr>
          <p:cNvSpPr txBox="1"/>
          <p:nvPr/>
        </p:nvSpPr>
        <p:spPr>
          <a:xfrm>
            <a:off x="2728942" y="2416275"/>
            <a:ext cx="26348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Cutter body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(all remaining pieces not chamfer or face)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98E678-2EC0-7A04-1328-67CA8F37FF6C}"/>
              </a:ext>
            </a:extLst>
          </p:cNvPr>
          <p:cNvCxnSpPr>
            <a:cxnSpLocks/>
          </p:cNvCxnSpPr>
          <p:nvPr/>
        </p:nvCxnSpPr>
        <p:spPr>
          <a:xfrm flipH="1">
            <a:off x="1943100" y="2743199"/>
            <a:ext cx="790575" cy="11334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60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84-C5B8-5B84-88F9-FBAD33C2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3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 Slide</a:t>
            </a:r>
          </a:p>
        </p:txBody>
      </p:sp>
    </p:spTree>
    <p:extLst>
      <p:ext uri="{BB962C8B-B14F-4D97-AF65-F5344CB8AC3E}">
        <p14:creationId xmlns:p14="http://schemas.microsoft.com/office/powerpoint/2010/main" val="361465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E8A74FA-1350-F315-84CC-BAD4D619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14" y="2404249"/>
            <a:ext cx="3362325" cy="4019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Editing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>
                <a:ea typeface="+mn-lt"/>
                <a:cs typeface="+mn-lt"/>
              </a:rPr>
              <a:t>Select Coordinate System in "Model Tree" Dialog Box (Boxed in red)</a:t>
            </a:r>
            <a:endParaRPr lang="en-US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Model Tab &gt; Datum Ribbon &gt; Coordinate System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Name &gt; DYNAMIC_CSYS</a:t>
            </a:r>
          </a:p>
          <a:p>
            <a:pPr>
              <a:buAutoNum type="arabicPeriod"/>
            </a:pP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70A9A-4EB7-89C3-45BF-1B9A9A3EACF0}"/>
              </a:ext>
            </a:extLst>
          </p:cNvPr>
          <p:cNvSpPr/>
          <p:nvPr/>
        </p:nvSpPr>
        <p:spPr>
          <a:xfrm>
            <a:off x="6350516" y="3331684"/>
            <a:ext cx="2285999" cy="696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Orienting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69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 Orientation Objects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Match Axis Orientation as shown (Use Flip)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X axis oriented parallel to blade 1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Y axis oriented down when X axis due right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Z axis oriented to </a:t>
            </a:r>
            <a:r>
              <a:rPr lang="en-US" sz="1600" dirty="0" err="1"/>
              <a:t>drillstring</a:t>
            </a:r>
            <a:endParaRPr lang="en-US" sz="1600" dirty="0"/>
          </a:p>
        </p:txBody>
      </p:sp>
      <p:pic>
        <p:nvPicPr>
          <p:cNvPr id="6" name="Picture 5" descr="A red and yellow drill bit&#10;&#10;Description automatically generated">
            <a:extLst>
              <a:ext uri="{FF2B5EF4-FFF2-40B4-BE49-F238E27FC236}">
                <a16:creationId xmlns:a16="http://schemas.microsoft.com/office/drawing/2014/main" id="{0DE05CCE-5B76-DFBA-17A2-FE3A3E43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56" y="102219"/>
            <a:ext cx="5017508" cy="435826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F956DD-5A48-A6CC-2585-0AD717DE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51" y="3258711"/>
            <a:ext cx="3766557" cy="35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8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Coordinate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Coordinate System / Setting 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Select Parts (Boxed in red depending on "Body 1" elements)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Model Tab &gt; Datum Ribbon &gt; Coordinate System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Name &gt; DYNAMIC_CSYS</a:t>
            </a:r>
          </a:p>
          <a:p>
            <a:pPr>
              <a:buAutoNum type="arabicPeriod"/>
            </a:pPr>
            <a:endParaRPr lang="en-US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CB07DCF-44A7-76DD-DFC5-7BA50974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258" y="2571750"/>
            <a:ext cx="2743200" cy="4000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970A9A-4EB7-89C3-45BF-1B9A9A3EACF0}"/>
              </a:ext>
            </a:extLst>
          </p:cNvPr>
          <p:cNvSpPr/>
          <p:nvPr/>
        </p:nvSpPr>
        <p:spPr>
          <a:xfrm>
            <a:off x="6428374" y="3508245"/>
            <a:ext cx="1849243" cy="743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2C6D318-A858-580D-2E63-7BF688FFB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566" y="2567889"/>
            <a:ext cx="2740625" cy="3987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CC5715-81E0-AD2F-9298-7F3DB4ED3E3B}"/>
              </a:ext>
            </a:extLst>
          </p:cNvPr>
          <p:cNvSpPr/>
          <p:nvPr/>
        </p:nvSpPr>
        <p:spPr>
          <a:xfrm>
            <a:off x="9280725" y="3508245"/>
            <a:ext cx="1849243" cy="743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Orienting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28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 Orientation Objects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Match Axis Orientation as shown on next slides (Use Flip)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X axis set normal to cutter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Y axis pointing to right when looking into X axis with Z axis pointing up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Z axis set normal to cutting contact point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DFF2-9920-DF5C-FB69-8A6367C8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07" y="3081570"/>
            <a:ext cx="3712195" cy="34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C23A1-CB55-51BF-75CA-454EBAB2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03" y="625944"/>
            <a:ext cx="6774592" cy="56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a cylinder&#10;&#10;Description automatically generated">
            <a:extLst>
              <a:ext uri="{FF2B5EF4-FFF2-40B4-BE49-F238E27FC236}">
                <a16:creationId xmlns:a16="http://schemas.microsoft.com/office/drawing/2014/main" id="{E550080C-7591-11F4-B8DA-3DE8029C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51" y="226540"/>
            <a:ext cx="5826030" cy="4592596"/>
          </a:xfrm>
          <a:prstGeom prst="rect">
            <a:avLst/>
          </a:prstGeom>
        </p:spPr>
      </p:pic>
      <p:pic>
        <p:nvPicPr>
          <p:cNvPr id="4" name="Picture 3" descr="A grey cylinder with a grey circle&#10;&#10;Description automatically generated">
            <a:extLst>
              <a:ext uri="{FF2B5EF4-FFF2-40B4-BE49-F238E27FC236}">
                <a16:creationId xmlns:a16="http://schemas.microsoft.com/office/drawing/2014/main" id="{72127ED3-17D6-977F-AD47-09BB5A0F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00" y="2007973"/>
            <a:ext cx="5820408" cy="45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281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Courier New</vt:lpstr>
      <vt:lpstr>office theme</vt:lpstr>
      <vt:lpstr>Assembly Coordinate System</vt:lpstr>
      <vt:lpstr>Editing Coordinate System</vt:lpstr>
      <vt:lpstr>Orienting Coordinate System</vt:lpstr>
      <vt:lpstr>Part Coordinate System</vt:lpstr>
      <vt:lpstr>Creating Coordinate System / Setting Origin</vt:lpstr>
      <vt:lpstr>Orienting Coordinate System</vt:lpstr>
      <vt:lpstr>PowerPoint Presentation</vt:lpstr>
      <vt:lpstr>PowerPoint Presentation</vt:lpstr>
      <vt:lpstr>Tagging</vt:lpstr>
      <vt:lpstr>Bit Tagging</vt:lpstr>
      <vt:lpstr>Cutter Tagging</vt:lpstr>
      <vt:lpstr>Last 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Justin Jones</cp:lastModifiedBy>
  <cp:revision>282</cp:revision>
  <dcterms:created xsi:type="dcterms:W3CDTF">2024-06-13T20:09:06Z</dcterms:created>
  <dcterms:modified xsi:type="dcterms:W3CDTF">2024-07-17T20:06:15Z</dcterms:modified>
</cp:coreProperties>
</file>