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5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5F3E2F-C78F-01AA-BDD9-F193784D0404}" v="278" dt="2024-07-16T13:38:03.314"/>
    <p1510:client id="{8E9096EB-EEE5-3570-E8CD-668210CECC0B}" v="54" dt="2024-07-16T13:20:48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Jones" userId="S::justin.jones@cnpcusa.com::d548d167-3381-4d70-866b-4efa696e272f" providerId="AD" clId="Web-{5F5F3E2F-C78F-01AA-BDD9-F193784D0404}"/>
    <pc:docChg chg="addSld delSld modSld">
      <pc:chgData name="Justin Jones" userId="S::justin.jones@cnpcusa.com::d548d167-3381-4d70-866b-4efa696e272f" providerId="AD" clId="Web-{5F5F3E2F-C78F-01AA-BDD9-F193784D0404}" dt="2024-07-16T13:38:03.314" v="267"/>
      <pc:docMkLst>
        <pc:docMk/>
      </pc:docMkLst>
      <pc:sldChg chg="modSp">
        <pc:chgData name="Justin Jones" userId="S::justin.jones@cnpcusa.com::d548d167-3381-4d70-866b-4efa696e272f" providerId="AD" clId="Web-{5F5F3E2F-C78F-01AA-BDD9-F193784D0404}" dt="2024-07-16T13:23:42.982" v="13" actId="20577"/>
        <pc:sldMkLst>
          <pc:docMk/>
          <pc:sldMk cId="109857222" sldId="256"/>
        </pc:sldMkLst>
        <pc:spChg chg="mod">
          <ac:chgData name="Justin Jones" userId="S::justin.jones@cnpcusa.com::d548d167-3381-4d70-866b-4efa696e272f" providerId="AD" clId="Web-{5F5F3E2F-C78F-01AA-BDD9-F193784D0404}" dt="2024-07-16T13:23:42.982" v="1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Justin Jones" userId="S::justin.jones@cnpcusa.com::d548d167-3381-4d70-866b-4efa696e272f" providerId="AD" clId="Web-{5F5F3E2F-C78F-01AA-BDD9-F193784D0404}" dt="2024-07-16T13:37:57.204" v="262" actId="20577"/>
        <pc:sldMkLst>
          <pc:docMk/>
          <pc:sldMk cId="137788909" sldId="258"/>
        </pc:sldMkLst>
        <pc:spChg chg="mod">
          <ac:chgData name="Justin Jones" userId="S::justin.jones@cnpcusa.com::d548d167-3381-4d70-866b-4efa696e272f" providerId="AD" clId="Web-{5F5F3E2F-C78F-01AA-BDD9-F193784D0404}" dt="2024-07-16T13:33:55.522" v="179" actId="20577"/>
          <ac:spMkLst>
            <pc:docMk/>
            <pc:sldMk cId="137788909" sldId="258"/>
            <ac:spMk id="2" creationId="{1F6332E9-69BB-1518-20B0-503139146C67}"/>
          </ac:spMkLst>
        </pc:spChg>
        <pc:spChg chg="mod">
          <ac:chgData name="Justin Jones" userId="S::justin.jones@cnpcusa.com::d548d167-3381-4d70-866b-4efa696e272f" providerId="AD" clId="Web-{5F5F3E2F-C78F-01AA-BDD9-F193784D0404}" dt="2024-07-16T13:37:57.204" v="262" actId="20577"/>
          <ac:spMkLst>
            <pc:docMk/>
            <pc:sldMk cId="137788909" sldId="258"/>
            <ac:spMk id="3" creationId="{5BFDA1E2-DACB-B107-DE39-D2A1201C9AA5}"/>
          </ac:spMkLst>
        </pc:spChg>
        <pc:spChg chg="del">
          <ac:chgData name="Justin Jones" userId="S::justin.jones@cnpcusa.com::d548d167-3381-4d70-866b-4efa696e272f" providerId="AD" clId="Web-{5F5F3E2F-C78F-01AA-BDD9-F193784D0404}" dt="2024-07-16T13:28:22.619" v="83"/>
          <ac:spMkLst>
            <pc:docMk/>
            <pc:sldMk cId="137788909" sldId="258"/>
            <ac:spMk id="10" creationId="{4D970A9A-4EB7-89C3-45BF-1B9A9A3EACF0}"/>
          </ac:spMkLst>
        </pc:spChg>
        <pc:picChg chg="del">
          <ac:chgData name="Justin Jones" userId="S::justin.jones@cnpcusa.com::d548d167-3381-4d70-866b-4efa696e272f" providerId="AD" clId="Web-{5F5F3E2F-C78F-01AA-BDD9-F193784D0404}" dt="2024-07-16T13:28:21.618" v="82"/>
          <ac:picMkLst>
            <pc:docMk/>
            <pc:sldMk cId="137788909" sldId="258"/>
            <ac:picMk id="4" creationId="{3E8A74FA-1350-F315-84CC-BAD4D619E580}"/>
          </ac:picMkLst>
        </pc:picChg>
        <pc:picChg chg="add del mod">
          <ac:chgData name="Justin Jones" userId="S::justin.jones@cnpcusa.com::d548d167-3381-4d70-866b-4efa696e272f" providerId="AD" clId="Web-{5F5F3E2F-C78F-01AA-BDD9-F193784D0404}" dt="2024-07-16T13:33:08.177" v="161"/>
          <ac:picMkLst>
            <pc:docMk/>
            <pc:sldMk cId="137788909" sldId="258"/>
            <ac:picMk id="5" creationId="{1433D4E5-1895-D710-2E66-1D502FAC90C7}"/>
          </ac:picMkLst>
        </pc:picChg>
        <pc:picChg chg="add mod">
          <ac:chgData name="Justin Jones" userId="S::justin.jones@cnpcusa.com::d548d167-3381-4d70-866b-4efa696e272f" providerId="AD" clId="Web-{5F5F3E2F-C78F-01AA-BDD9-F193784D0404}" dt="2024-07-16T13:33:29.396" v="165" actId="1076"/>
          <ac:picMkLst>
            <pc:docMk/>
            <pc:sldMk cId="137788909" sldId="258"/>
            <ac:picMk id="6" creationId="{4A164F28-0D85-7FEF-D6F7-7A11B10870F5}"/>
          </ac:picMkLst>
        </pc:picChg>
      </pc:sldChg>
      <pc:sldChg chg="del">
        <pc:chgData name="Justin Jones" userId="S::justin.jones@cnpcusa.com::d548d167-3381-4d70-866b-4efa696e272f" providerId="AD" clId="Web-{5F5F3E2F-C78F-01AA-BDD9-F193784D0404}" dt="2024-07-16T13:38:03.314" v="264"/>
        <pc:sldMkLst>
          <pc:docMk/>
          <pc:sldMk cId="2238481522" sldId="259"/>
        </pc:sldMkLst>
      </pc:sldChg>
      <pc:sldChg chg="del">
        <pc:chgData name="Justin Jones" userId="S::justin.jones@cnpcusa.com::d548d167-3381-4d70-866b-4efa696e272f" providerId="AD" clId="Web-{5F5F3E2F-C78F-01AA-BDD9-F193784D0404}" dt="2024-07-16T13:38:03.314" v="265"/>
        <pc:sldMkLst>
          <pc:docMk/>
          <pc:sldMk cId="3616584397" sldId="260"/>
        </pc:sldMkLst>
      </pc:sldChg>
      <pc:sldChg chg="del">
        <pc:chgData name="Justin Jones" userId="S::justin.jones@cnpcusa.com::d548d167-3381-4d70-866b-4efa696e272f" providerId="AD" clId="Web-{5F5F3E2F-C78F-01AA-BDD9-F193784D0404}" dt="2024-07-16T13:38:03.314" v="266"/>
        <pc:sldMkLst>
          <pc:docMk/>
          <pc:sldMk cId="3070804236" sldId="261"/>
        </pc:sldMkLst>
      </pc:sldChg>
      <pc:sldChg chg="del">
        <pc:chgData name="Justin Jones" userId="S::justin.jones@cnpcusa.com::d548d167-3381-4d70-866b-4efa696e272f" providerId="AD" clId="Web-{5F5F3E2F-C78F-01AA-BDD9-F193784D0404}" dt="2024-07-16T13:38:03.314" v="267"/>
        <pc:sldMkLst>
          <pc:docMk/>
          <pc:sldMk cId="4021382119" sldId="262"/>
        </pc:sldMkLst>
      </pc:sldChg>
      <pc:sldChg chg="del">
        <pc:chgData name="Justin Jones" userId="S::justin.jones@cnpcusa.com::d548d167-3381-4d70-866b-4efa696e272f" providerId="AD" clId="Web-{5F5F3E2F-C78F-01AA-BDD9-F193784D0404}" dt="2024-07-16T13:38:03.314" v="263"/>
        <pc:sldMkLst>
          <pc:docMk/>
          <pc:sldMk cId="2903164538" sldId="264"/>
        </pc:sldMkLst>
      </pc:sldChg>
      <pc:sldChg chg="delSp modSp add replId">
        <pc:chgData name="Justin Jones" userId="S::justin.jones@cnpcusa.com::d548d167-3381-4d70-866b-4efa696e272f" providerId="AD" clId="Web-{5F5F3E2F-C78F-01AA-BDD9-F193784D0404}" dt="2024-07-16T13:37:35.953" v="255" actId="20577"/>
        <pc:sldMkLst>
          <pc:docMk/>
          <pc:sldMk cId="2599877718" sldId="265"/>
        </pc:sldMkLst>
        <pc:spChg chg="mod">
          <ac:chgData name="Justin Jones" userId="S::justin.jones@cnpcusa.com::d548d167-3381-4d70-866b-4efa696e272f" providerId="AD" clId="Web-{5F5F3E2F-C78F-01AA-BDD9-F193784D0404}" dt="2024-07-16T13:36:02.293" v="243" actId="20577"/>
          <ac:spMkLst>
            <pc:docMk/>
            <pc:sldMk cId="2599877718" sldId="265"/>
            <ac:spMk id="2" creationId="{1F6332E9-69BB-1518-20B0-503139146C67}"/>
          </ac:spMkLst>
        </pc:spChg>
        <pc:spChg chg="mod">
          <ac:chgData name="Justin Jones" userId="S::justin.jones@cnpcusa.com::d548d167-3381-4d70-866b-4efa696e272f" providerId="AD" clId="Web-{5F5F3E2F-C78F-01AA-BDD9-F193784D0404}" dt="2024-07-16T13:37:35.953" v="255" actId="20577"/>
          <ac:spMkLst>
            <pc:docMk/>
            <pc:sldMk cId="2599877718" sldId="265"/>
            <ac:spMk id="3" creationId="{5BFDA1E2-DACB-B107-DE39-D2A1201C9AA5}"/>
          </ac:spMkLst>
        </pc:spChg>
        <pc:picChg chg="del">
          <ac:chgData name="Justin Jones" userId="S::justin.jones@cnpcusa.com::d548d167-3381-4d70-866b-4efa696e272f" providerId="AD" clId="Web-{5F5F3E2F-C78F-01AA-BDD9-F193784D0404}" dt="2024-07-16T13:35:44.339" v="237"/>
          <ac:picMkLst>
            <pc:docMk/>
            <pc:sldMk cId="2599877718" sldId="265"/>
            <ac:picMk id="6" creationId="{4A164F28-0D85-7FEF-D6F7-7A11B10870F5}"/>
          </ac:picMkLst>
        </pc:picChg>
      </pc:sldChg>
      <pc:sldChg chg="modSp add replId">
        <pc:chgData name="Justin Jones" userId="S::justin.jones@cnpcusa.com::d548d167-3381-4d70-866b-4efa696e272f" providerId="AD" clId="Web-{5F5F3E2F-C78F-01AA-BDD9-F193784D0404}" dt="2024-07-16T13:36:26.622" v="249" actId="20577"/>
        <pc:sldMkLst>
          <pc:docMk/>
          <pc:sldMk cId="1919331535" sldId="266"/>
        </pc:sldMkLst>
        <pc:spChg chg="mod">
          <ac:chgData name="Justin Jones" userId="S::justin.jones@cnpcusa.com::d548d167-3381-4d70-866b-4efa696e272f" providerId="AD" clId="Web-{5F5F3E2F-C78F-01AA-BDD9-F193784D0404}" dt="2024-07-16T13:35:59.105" v="242" actId="20577"/>
          <ac:spMkLst>
            <pc:docMk/>
            <pc:sldMk cId="1919331535" sldId="266"/>
            <ac:spMk id="2" creationId="{1F6332E9-69BB-1518-20B0-503139146C67}"/>
          </ac:spMkLst>
        </pc:spChg>
        <pc:spChg chg="mod">
          <ac:chgData name="Justin Jones" userId="S::justin.jones@cnpcusa.com::d548d167-3381-4d70-866b-4efa696e272f" providerId="AD" clId="Web-{5F5F3E2F-C78F-01AA-BDD9-F193784D0404}" dt="2024-07-16T13:36:26.622" v="249" actId="20577"/>
          <ac:spMkLst>
            <pc:docMk/>
            <pc:sldMk cId="1919331535" sldId="266"/>
            <ac:spMk id="3" creationId="{5BFDA1E2-DACB-B107-DE39-D2A1201C9A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Downloading and Setting Up Creo </a:t>
            </a:r>
            <a:r>
              <a:rPr lang="en-US" dirty="0" err="1"/>
              <a:t>SmartbitMesher</a:t>
            </a:r>
            <a:r>
              <a:rPr lang="en-US" dirty="0"/>
              <a:t> 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Downloading and Installing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Download latest version of </a:t>
            </a:r>
            <a:r>
              <a:rPr lang="en-US" sz="1600" dirty="0" err="1">
                <a:ea typeface="+mn-lt"/>
                <a:cs typeface="+mn-lt"/>
              </a:rPr>
              <a:t>SmartbitMesher</a:t>
            </a:r>
            <a:r>
              <a:rPr lang="en-US" sz="1600" dirty="0">
                <a:ea typeface="+mn-lt"/>
                <a:cs typeface="+mn-lt"/>
              </a:rPr>
              <a:t> tool</a:t>
            </a:r>
            <a:endParaRPr lang="en-US" sz="1600">
              <a:ea typeface="+mn-lt"/>
              <a:cs typeface="+mn-lt"/>
            </a:endParaRPr>
          </a:p>
          <a:p>
            <a:pPr marL="800100" lvl="1" indent="-342900">
              <a:buFont typeface="Courier New,monospace"/>
              <a:buChar char="o"/>
            </a:pPr>
            <a:r>
              <a:rPr lang="en-US" sz="1600" dirty="0">
                <a:latin typeface="Arial"/>
                <a:cs typeface="Arial"/>
              </a:rPr>
              <a:t>Avoid saving extracted </a:t>
            </a:r>
            <a:r>
              <a:rPr lang="en-US" sz="1600" err="1">
                <a:latin typeface="Arial"/>
                <a:cs typeface="Arial"/>
              </a:rPr>
              <a:t>Smartbitmesher</a:t>
            </a:r>
            <a:r>
              <a:rPr lang="en-US" sz="1600" dirty="0">
                <a:latin typeface="Arial"/>
                <a:cs typeface="Arial"/>
              </a:rPr>
              <a:t> folder in My Documents</a:t>
            </a:r>
          </a:p>
          <a:p>
            <a:pPr marL="342900" indent="-342900">
              <a:buAutoNum type="arabicPeriod"/>
            </a:pPr>
            <a:r>
              <a:rPr lang="en-US" sz="1600" dirty="0"/>
              <a:t>Follow instructions in Deployment Document for Solution Setup</a:t>
            </a:r>
          </a:p>
          <a:p>
            <a:pPr marL="342900" indent="-342900">
              <a:buAutoNum type="arabicPeriod"/>
            </a:pPr>
            <a:r>
              <a:rPr lang="en-US" sz="1600" dirty="0"/>
              <a:t>Download cutter_parameters.txt and tag_type_dropdown.txt files and save to </a:t>
            </a:r>
            <a:r>
              <a:rPr lang="en-US" sz="1600" err="1"/>
              <a:t>smartmesher_tool</a:t>
            </a:r>
            <a:r>
              <a:rPr lang="en-US" sz="1600" dirty="0"/>
              <a:t> folder</a:t>
            </a:r>
          </a:p>
          <a:p>
            <a:pPr marL="800100" lvl="1" indent="-342900">
              <a:buFont typeface="Courier New,monospace" panose="020B0604020202020204" pitchFamily="34" charset="0"/>
              <a:buChar char="o"/>
            </a:pPr>
            <a:r>
              <a:rPr lang="en-US" sz="1600" dirty="0"/>
              <a:t>If files are not available, follow instructions on next two slides</a:t>
            </a:r>
          </a:p>
          <a:p>
            <a:pPr>
              <a:buFont typeface="Arial" panose="020B0604020202020204" pitchFamily="34" charset="0"/>
              <a:buAutoNum type="arabicPeriod"/>
            </a:pPr>
            <a:endParaRPr lang="en-US" sz="16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A164F28-0D85-7FEF-D6F7-7A11B1087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75" y="3395663"/>
            <a:ext cx="54959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cutter_parameters.txt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Create new blank .txt file and copy text below into it:</a:t>
            </a:r>
          </a:p>
          <a:p>
            <a:pPr marL="914400" lvl="2" indent="0">
              <a:buNone/>
            </a:pPr>
            <a:r>
              <a:rPr lang="en-US" sz="1600" dirty="0" err="1">
                <a:ea typeface="+mn-lt"/>
                <a:cs typeface="+mn-lt"/>
              </a:rPr>
              <a:t>cutterface_Chord_Height</a:t>
            </a:r>
            <a:r>
              <a:rPr lang="en-US" sz="1600" dirty="0">
                <a:ea typeface="+mn-lt"/>
                <a:cs typeface="+mn-lt"/>
              </a:rPr>
              <a:t>:  0.5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 err="1">
                <a:ea typeface="+mn-lt"/>
                <a:cs typeface="+mn-lt"/>
              </a:rPr>
              <a:t>cutterface_Chord_Angle</a:t>
            </a:r>
            <a:r>
              <a:rPr lang="en-US" sz="1600" dirty="0">
                <a:ea typeface="+mn-lt"/>
                <a:cs typeface="+mn-lt"/>
              </a:rPr>
              <a:t>:  0.5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cutterface_Step_Size: 10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cutterchamfer_Chord_Height:  0.5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cutterchamfer_Chord_Angle:  0.5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cutterchamfer_Step_Size: 10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cutterbody_Chord_Height: 0.5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cutterbody_Chord_Angle: 0.5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cutterbody_Step_Size: 10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Save as cutter_parameters.txt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>
              <a:buFont typeface="Arial" panose="020B0604020202020204" pitchFamily="34" charset="0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987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tag_type_dropdown</a:t>
            </a:r>
            <a:r>
              <a:rPr lang="en-US" sz="3600" dirty="0"/>
              <a:t>.txt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Create new blank .txt file and copy text below into it:</a:t>
            </a:r>
          </a:p>
          <a:p>
            <a:pPr marL="914400" lvl="2" indent="0">
              <a:buNone/>
            </a:pPr>
            <a:r>
              <a:rPr lang="en-US" sz="1600" dirty="0" err="1">
                <a:ea typeface="+mn-lt"/>
                <a:cs typeface="+mn-lt"/>
              </a:rPr>
              <a:t>Cutterface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 err="1">
                <a:ea typeface="+mn-lt"/>
                <a:cs typeface="+mn-lt"/>
              </a:rPr>
              <a:t>Cutterbody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 err="1">
                <a:ea typeface="+mn-lt"/>
                <a:cs typeface="+mn-lt"/>
              </a:rPr>
              <a:t>Cutterchamfer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>
                <a:ea typeface="+mn-lt"/>
                <a:cs typeface="+mn-lt"/>
              </a:rPr>
              <a:t>Gaugepad</a:t>
            </a:r>
            <a:br>
              <a:rPr lang="en-US" sz="1600" dirty="0">
                <a:ea typeface="+mn-lt"/>
                <a:cs typeface="+mn-lt"/>
              </a:rPr>
            </a:br>
            <a:r>
              <a:rPr lang="en-US" sz="1600" dirty="0" err="1">
                <a:ea typeface="+mn-lt"/>
                <a:cs typeface="+mn-lt"/>
              </a:rPr>
              <a:t>Bitbody</a:t>
            </a:r>
            <a:endParaRPr lang="en-US" dirty="0" err="1"/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Save as tag_type_dropdown.txt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>
              <a:buFont typeface="Arial" panose="020B0604020202020204" pitchFamily="34" charset="0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933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5984-C5B8-5B84-88F9-FBAD33C2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3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Last Slide</a:t>
            </a:r>
          </a:p>
        </p:txBody>
      </p:sp>
    </p:spTree>
    <p:extLst>
      <p:ext uri="{BB962C8B-B14F-4D97-AF65-F5344CB8AC3E}">
        <p14:creationId xmlns:p14="http://schemas.microsoft.com/office/powerpoint/2010/main" val="361465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Downloading and Setting Up Creo SmartbitMesher Tool</vt:lpstr>
      <vt:lpstr>Downloading and Installing</vt:lpstr>
      <vt:lpstr>cutter_parameters.txt</vt:lpstr>
      <vt:lpstr>tag_type_dropdown.txt</vt:lpstr>
      <vt:lpstr>Last 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224</cp:revision>
  <dcterms:created xsi:type="dcterms:W3CDTF">2024-06-13T20:09:06Z</dcterms:created>
  <dcterms:modified xsi:type="dcterms:W3CDTF">2024-07-16T13:38:06Z</dcterms:modified>
</cp:coreProperties>
</file>