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71" r:id="rId4"/>
    <p:sldId id="27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2195C-307F-D5CA-FA14-4D9D38934375}" v="277" dt="2024-07-29T15:49:48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A752195C-307F-D5CA-FA14-4D9D38934375}"/>
    <pc:docChg chg="addSld delSld modSld">
      <pc:chgData name="Justin Jones" userId="S::justin.jones@cnpcusa.com::d548d167-3381-4d70-866b-4efa696e272f" providerId="AD" clId="Web-{A752195C-307F-D5CA-FA14-4D9D38934375}" dt="2024-07-29T15:49:48.792" v="256"/>
      <pc:docMkLst>
        <pc:docMk/>
      </pc:docMkLst>
      <pc:sldChg chg="del">
        <pc:chgData name="Justin Jones" userId="S::justin.jones@cnpcusa.com::d548d167-3381-4d70-866b-4efa696e272f" providerId="AD" clId="Web-{A752195C-307F-D5CA-FA14-4D9D38934375}" dt="2024-07-29T15:49:48.792" v="256"/>
        <pc:sldMkLst>
          <pc:docMk/>
          <pc:sldMk cId="2890609912" sldId="268"/>
        </pc:sldMkLst>
      </pc:sldChg>
      <pc:sldChg chg="addSp delSp modSp">
        <pc:chgData name="Justin Jones" userId="S::justin.jones@cnpcusa.com::d548d167-3381-4d70-866b-4efa696e272f" providerId="AD" clId="Web-{A752195C-307F-D5CA-FA14-4D9D38934375}" dt="2024-07-29T15:43:59.029" v="94" actId="1076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A752195C-307F-D5CA-FA14-4D9D38934375}" dt="2024-07-29T15:23:27.440" v="8" actId="20577"/>
          <ac:spMkLst>
            <pc:docMk/>
            <pc:sldMk cId="341063258" sldId="269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A752195C-307F-D5CA-FA14-4D9D38934375}" dt="2024-07-29T15:25:19.804" v="88" actId="20577"/>
          <ac:spMkLst>
            <pc:docMk/>
            <pc:sldMk cId="341063258" sldId="269"/>
            <ac:spMk id="3" creationId="{5BFDA1E2-DACB-B107-DE39-D2A1201C9AA5}"/>
          </ac:spMkLst>
        </pc:spChg>
        <pc:spChg chg="del">
          <ac:chgData name="Justin Jones" userId="S::justin.jones@cnpcusa.com::d548d167-3381-4d70-866b-4efa696e272f" providerId="AD" clId="Web-{A752195C-307F-D5CA-FA14-4D9D38934375}" dt="2024-07-29T15:42:33.994" v="92"/>
          <ac:spMkLst>
            <pc:docMk/>
            <pc:sldMk cId="341063258" sldId="269"/>
            <ac:spMk id="7" creationId="{F562B2FF-251E-3F9C-B488-00DF4E91077D}"/>
          </ac:spMkLst>
        </pc:spChg>
        <pc:picChg chg="add mod">
          <ac:chgData name="Justin Jones" userId="S::justin.jones@cnpcusa.com::d548d167-3381-4d70-866b-4efa696e272f" providerId="AD" clId="Web-{A752195C-307F-D5CA-FA14-4D9D38934375}" dt="2024-07-29T15:43:59.029" v="94" actId="1076"/>
          <ac:picMkLst>
            <pc:docMk/>
            <pc:sldMk cId="341063258" sldId="269"/>
            <ac:picMk id="4" creationId="{DA625225-DB53-5901-3502-05BC0546BF77}"/>
          </ac:picMkLst>
        </pc:picChg>
        <pc:picChg chg="del">
          <ac:chgData name="Justin Jones" userId="S::justin.jones@cnpcusa.com::d548d167-3381-4d70-866b-4efa696e272f" providerId="AD" clId="Web-{A752195C-307F-D5CA-FA14-4D9D38934375}" dt="2024-07-29T15:42:28.260" v="89"/>
          <ac:picMkLst>
            <pc:docMk/>
            <pc:sldMk cId="341063258" sldId="269"/>
            <ac:picMk id="6" creationId="{E8BD80BA-AE87-D57E-6644-44EE8A6FBB63}"/>
          </ac:picMkLst>
        </pc:picChg>
      </pc:sldChg>
      <pc:sldChg chg="modSp">
        <pc:chgData name="Justin Jones" userId="S::justin.jones@cnpcusa.com::d548d167-3381-4d70-866b-4efa696e272f" providerId="AD" clId="Web-{A752195C-307F-D5CA-FA14-4D9D38934375}" dt="2024-07-29T15:23:15.799" v="3" actId="20577"/>
        <pc:sldMkLst>
          <pc:docMk/>
          <pc:sldMk cId="3310921234" sldId="270"/>
        </pc:sldMkLst>
        <pc:spChg chg="mod">
          <ac:chgData name="Justin Jones" userId="S::justin.jones@cnpcusa.com::d548d167-3381-4d70-866b-4efa696e272f" providerId="AD" clId="Web-{A752195C-307F-D5CA-FA14-4D9D38934375}" dt="2024-07-29T15:23:15.799" v="3" actId="20577"/>
          <ac:spMkLst>
            <pc:docMk/>
            <pc:sldMk cId="3310921234" sldId="270"/>
            <ac:spMk id="2" creationId="{00000000-0000-0000-0000-000000000000}"/>
          </ac:spMkLst>
        </pc:spChg>
      </pc:sldChg>
      <pc:sldChg chg="addSp delSp modSp add replId">
        <pc:chgData name="Justin Jones" userId="S::justin.jones@cnpcusa.com::d548d167-3381-4d70-866b-4efa696e272f" providerId="AD" clId="Web-{A752195C-307F-D5CA-FA14-4D9D38934375}" dt="2024-07-29T15:45:43.220" v="162" actId="20577"/>
        <pc:sldMkLst>
          <pc:docMk/>
          <pc:sldMk cId="495328183" sldId="271"/>
        </pc:sldMkLst>
        <pc:spChg chg="mod">
          <ac:chgData name="Justin Jones" userId="S::justin.jones@cnpcusa.com::d548d167-3381-4d70-866b-4efa696e272f" providerId="AD" clId="Web-{A752195C-307F-D5CA-FA14-4D9D38934375}" dt="2024-07-29T15:45:43.220" v="162" actId="20577"/>
          <ac:spMkLst>
            <pc:docMk/>
            <pc:sldMk cId="495328183" sldId="271"/>
            <ac:spMk id="3" creationId="{5BFDA1E2-DACB-B107-DE39-D2A1201C9AA5}"/>
          </ac:spMkLst>
        </pc:spChg>
        <pc:picChg chg="del">
          <ac:chgData name="Justin Jones" userId="S::justin.jones@cnpcusa.com::d548d167-3381-4d70-866b-4efa696e272f" providerId="AD" clId="Web-{A752195C-307F-D5CA-FA14-4D9D38934375}" dt="2024-07-29T15:44:06.138" v="96"/>
          <ac:picMkLst>
            <pc:docMk/>
            <pc:sldMk cId="495328183" sldId="271"/>
            <ac:picMk id="4" creationId="{DA625225-DB53-5901-3502-05BC0546BF77}"/>
          </ac:picMkLst>
        </pc:picChg>
        <pc:picChg chg="add mod">
          <ac:chgData name="Justin Jones" userId="S::justin.jones@cnpcusa.com::d548d167-3381-4d70-866b-4efa696e272f" providerId="AD" clId="Web-{A752195C-307F-D5CA-FA14-4D9D38934375}" dt="2024-07-29T15:44:09.154" v="98" actId="1076"/>
          <ac:picMkLst>
            <pc:docMk/>
            <pc:sldMk cId="495328183" sldId="271"/>
            <ac:picMk id="5" creationId="{CF1F3397-9AAD-2C8B-542D-88BA4776DF12}"/>
          </ac:picMkLst>
        </pc:picChg>
      </pc:sldChg>
      <pc:sldChg chg="addSp delSp modSp add replId">
        <pc:chgData name="Justin Jones" userId="S::justin.jones@cnpcusa.com::d548d167-3381-4d70-866b-4efa696e272f" providerId="AD" clId="Web-{A752195C-307F-D5CA-FA14-4D9D38934375}" dt="2024-07-29T15:49:44.120" v="255" actId="20577"/>
        <pc:sldMkLst>
          <pc:docMk/>
          <pc:sldMk cId="2453479318" sldId="272"/>
        </pc:sldMkLst>
        <pc:spChg chg="mod">
          <ac:chgData name="Justin Jones" userId="S::justin.jones@cnpcusa.com::d548d167-3381-4d70-866b-4efa696e272f" providerId="AD" clId="Web-{A752195C-307F-D5CA-FA14-4D9D38934375}" dt="2024-07-29T15:48:54.681" v="231" actId="20577"/>
          <ac:spMkLst>
            <pc:docMk/>
            <pc:sldMk cId="2453479318" sldId="272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A752195C-307F-D5CA-FA14-4D9D38934375}" dt="2024-07-29T15:49:36.714" v="250" actId="1076"/>
          <ac:spMkLst>
            <pc:docMk/>
            <pc:sldMk cId="2453479318" sldId="272"/>
            <ac:spMk id="7" creationId="{B83E0D1F-C98F-D7E4-6E96-0C07475CBD6A}"/>
          </ac:spMkLst>
        </pc:spChg>
        <pc:spChg chg="add mod">
          <ac:chgData name="Justin Jones" userId="S::justin.jones@cnpcusa.com::d548d167-3381-4d70-866b-4efa696e272f" providerId="AD" clId="Web-{A752195C-307F-D5CA-FA14-4D9D38934375}" dt="2024-07-29T15:49:25.713" v="245" actId="1076"/>
          <ac:spMkLst>
            <pc:docMk/>
            <pc:sldMk cId="2453479318" sldId="272"/>
            <ac:spMk id="10" creationId="{6A2A0D33-D307-801F-6975-B20BC21A631C}"/>
          </ac:spMkLst>
        </pc:spChg>
        <pc:spChg chg="add mod">
          <ac:chgData name="Justin Jones" userId="S::justin.jones@cnpcusa.com::d548d167-3381-4d70-866b-4efa696e272f" providerId="AD" clId="Web-{A752195C-307F-D5CA-FA14-4D9D38934375}" dt="2024-07-29T15:49:44.120" v="255" actId="20577"/>
          <ac:spMkLst>
            <pc:docMk/>
            <pc:sldMk cId="2453479318" sldId="272"/>
            <ac:spMk id="13" creationId="{2D9E8F34-8967-F577-5326-84B2E35860A0}"/>
          </ac:spMkLst>
        </pc:spChg>
        <pc:picChg chg="add mod">
          <ac:chgData name="Justin Jones" userId="S::justin.jones@cnpcusa.com::d548d167-3381-4d70-866b-4efa696e272f" providerId="AD" clId="Web-{A752195C-307F-D5CA-FA14-4D9D38934375}" dt="2024-07-29T15:49:10.713" v="237" actId="1076"/>
          <ac:picMkLst>
            <pc:docMk/>
            <pc:sldMk cId="2453479318" sldId="272"/>
            <ac:picMk id="4" creationId="{F6206B05-CA9E-4BF9-2154-E550382AB465}"/>
          </ac:picMkLst>
        </pc:picChg>
        <pc:picChg chg="del">
          <ac:chgData name="Justin Jones" userId="S::justin.jones@cnpcusa.com::d548d167-3381-4d70-866b-4efa696e272f" providerId="AD" clId="Web-{A752195C-307F-D5CA-FA14-4D9D38934375}" dt="2024-07-29T15:46:32.378" v="163"/>
          <ac:picMkLst>
            <pc:docMk/>
            <pc:sldMk cId="2453479318" sldId="272"/>
            <ac:picMk id="5" creationId="{CF1F3397-9AAD-2C8B-542D-88BA4776DF12}"/>
          </ac:picMkLst>
        </pc:picChg>
        <pc:picChg chg="add mod">
          <ac:chgData name="Justin Jones" userId="S::justin.jones@cnpcusa.com::d548d167-3381-4d70-866b-4efa696e272f" providerId="AD" clId="Web-{A752195C-307F-D5CA-FA14-4D9D38934375}" dt="2024-07-29T15:49:15.713" v="242" actId="1076"/>
          <ac:picMkLst>
            <pc:docMk/>
            <pc:sldMk cId="2453479318" sldId="272"/>
            <ac:picMk id="12" creationId="{8EA253E8-CC2B-23DE-9939-568498D30269}"/>
          </ac:picMkLst>
        </pc:picChg>
        <pc:cxnChg chg="add mod">
          <ac:chgData name="Justin Jones" userId="S::justin.jones@cnpcusa.com::d548d167-3381-4d70-866b-4efa696e272f" providerId="AD" clId="Web-{A752195C-307F-D5CA-FA14-4D9D38934375}" dt="2024-07-29T15:49:32.526" v="249" actId="1076"/>
          <ac:cxnSpMkLst>
            <pc:docMk/>
            <pc:sldMk cId="2453479318" sldId="272"/>
            <ac:cxnSpMk id="9" creationId="{9840EC4A-AEBA-22B4-291A-7AFAEF4E029A}"/>
          </ac:cxnSpMkLst>
        </pc:cxnChg>
        <pc:cxnChg chg="add mod">
          <ac:chgData name="Justin Jones" userId="S::justin.jones@cnpcusa.com::d548d167-3381-4d70-866b-4efa696e272f" providerId="AD" clId="Web-{A752195C-307F-D5CA-FA14-4D9D38934375}" dt="2024-07-29T15:49:19.760" v="243" actId="14100"/>
          <ac:cxnSpMkLst>
            <pc:docMk/>
            <pc:sldMk cId="2453479318" sldId="272"/>
            <ac:cxnSpMk id="11" creationId="{2F549ED3-86AF-DD1B-B86B-419272452A71}"/>
          </ac:cxnSpMkLst>
        </pc:cxnChg>
        <pc:cxnChg chg="add mod">
          <ac:chgData name="Justin Jones" userId="S::justin.jones@cnpcusa.com::d548d167-3381-4d70-866b-4efa696e272f" providerId="AD" clId="Web-{A752195C-307F-D5CA-FA14-4D9D38934375}" dt="2024-07-29T15:49:41.948" v="254" actId="1076"/>
          <ac:cxnSpMkLst>
            <pc:docMk/>
            <pc:sldMk cId="2453479318" sldId="272"/>
            <ac:cxnSpMk id="14" creationId="{6DA2E05C-339C-BDB3-356B-DE1EB9CBE6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Swapping Cutters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Swapping Cutters in Creo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 cutter to be swapped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 parent in cutter group in Model Tree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Right click &gt; Edit Actions &gt; Replace selected component or UDF</a:t>
            </a:r>
          </a:p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Be sure to separate pads if grouped to ensure pads are assigned unique names</a:t>
            </a:r>
            <a:endParaRPr lang="en-US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Open gauge pad surface group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Copy-paste (</a:t>
            </a:r>
            <a:r>
              <a:rPr lang="en-US" sz="1200" err="1">
                <a:ea typeface="+mn-lt"/>
                <a:cs typeface="+mn-lt"/>
              </a:rPr>
              <a:t>ctrl+c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ctrl+v</a:t>
            </a:r>
            <a:r>
              <a:rPr lang="en-US" sz="1200" dirty="0">
                <a:ea typeface="+mn-lt"/>
                <a:cs typeface="+mn-lt"/>
              </a:rPr>
              <a:t>) surface group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Options &gt; "Exclude surfaces and Fill  holes"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Using </a:t>
            </a:r>
            <a:r>
              <a:rPr lang="en-US" sz="1200" dirty="0" err="1">
                <a:ea typeface="+mn-lt"/>
                <a:cs typeface="+mn-lt"/>
              </a:rPr>
              <a:t>Ctrl+left</a:t>
            </a:r>
            <a:r>
              <a:rPr lang="en-US" sz="1200" dirty="0">
                <a:ea typeface="+mn-lt"/>
                <a:cs typeface="+mn-lt"/>
              </a:rPr>
              <a:t> click select surfaces elements to be deleted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Repeat until each pad is its own unique surface group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4" name="Picture 3" descr="A computer screen shot of a red object&#10;&#10;Description automatically generated">
            <a:extLst>
              <a:ext uri="{FF2B5EF4-FFF2-40B4-BE49-F238E27FC236}">
                <a16:creationId xmlns:a16="http://schemas.microsoft.com/office/drawing/2014/main" id="{DA625225-DB53-5901-3502-05BC0546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71" y="1647825"/>
            <a:ext cx="646330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Swapping Cutters in Creo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550" cy="4408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Check Unrelated Component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Under Select New Component, open the explorer and navigate to replacement cutter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Click Ok</a:t>
            </a:r>
          </a:p>
          <a:p>
            <a:pPr marL="342900" indent="-342900">
              <a:buAutoNum type="arabicPeriod"/>
            </a:pPr>
            <a:r>
              <a:rPr lang="en-US" sz="1600" dirty="0"/>
              <a:t>Click Yes on pop-up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1F3397-9AAD-2C8B-542D-88BA4776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828800"/>
            <a:ext cx="4895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Swapping Cutters in Creo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550" cy="4408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Expand part section at bottom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Click on ORIG to align new part with old part (new part with turn orange)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Click OK at top ribbon 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206B05-CA9E-4BF9-2154-E550382A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77" y="323850"/>
            <a:ext cx="5534395" cy="529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E0D1F-C98F-D7E4-6E96-0C07475CBD6A}"/>
              </a:ext>
            </a:extLst>
          </p:cNvPr>
          <p:cNvSpPr txBox="1"/>
          <p:nvPr/>
        </p:nvSpPr>
        <p:spPr>
          <a:xfrm>
            <a:off x="5691217" y="2644875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40EC4A-AEBA-22B4-291A-7AFAEF4E029A}"/>
              </a:ext>
            </a:extLst>
          </p:cNvPr>
          <p:cNvCxnSpPr>
            <a:cxnSpLocks/>
          </p:cNvCxnSpPr>
          <p:nvPr/>
        </p:nvCxnSpPr>
        <p:spPr>
          <a:xfrm>
            <a:off x="5981700" y="2857499"/>
            <a:ext cx="571500" cy="371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2A0D33-D307-801F-6975-B20BC21A631C}"/>
              </a:ext>
            </a:extLst>
          </p:cNvPr>
          <p:cNvSpPr txBox="1"/>
          <p:nvPr/>
        </p:nvSpPr>
        <p:spPr>
          <a:xfrm>
            <a:off x="5891242" y="3292575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549ED3-86AF-DD1B-B86B-419272452A71}"/>
              </a:ext>
            </a:extLst>
          </p:cNvPr>
          <p:cNvCxnSpPr>
            <a:cxnSpLocks/>
          </p:cNvCxnSpPr>
          <p:nvPr/>
        </p:nvCxnSpPr>
        <p:spPr>
          <a:xfrm>
            <a:off x="6219825" y="3552824"/>
            <a:ext cx="571500" cy="333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EA253E8-CC2B-23DE-9939-568498D3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8" y="3719513"/>
            <a:ext cx="5924550" cy="2962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9E8F34-8967-F577-5326-84B2E35860A0}"/>
              </a:ext>
            </a:extLst>
          </p:cNvPr>
          <p:cNvSpPr txBox="1"/>
          <p:nvPr/>
        </p:nvSpPr>
        <p:spPr>
          <a:xfrm>
            <a:off x="4138642" y="3311625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2E05C-339C-BDB3-356B-DE1EB9CBE650}"/>
              </a:ext>
            </a:extLst>
          </p:cNvPr>
          <p:cNvCxnSpPr>
            <a:cxnSpLocks/>
          </p:cNvCxnSpPr>
          <p:nvPr/>
        </p:nvCxnSpPr>
        <p:spPr>
          <a:xfrm>
            <a:off x="4429124" y="3524249"/>
            <a:ext cx="571500" cy="371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Swapping Cutters</vt:lpstr>
      <vt:lpstr>Swapping Cutters in Creo</vt:lpstr>
      <vt:lpstr>Swapping Cutters in Creo</vt:lpstr>
      <vt:lpstr>Swapping Cutters in Creo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359</cp:revision>
  <dcterms:created xsi:type="dcterms:W3CDTF">2024-06-13T20:09:06Z</dcterms:created>
  <dcterms:modified xsi:type="dcterms:W3CDTF">2024-07-29T15:49:56Z</dcterms:modified>
</cp:coreProperties>
</file>