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70" r:id="rId10"/>
    <p:sldId id="269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C88A-65E0-5FB3-462B-10632AF4ACF9}" v="89" dt="2024-07-16T18:28:33.922"/>
    <p1510:client id="{36EA0625-1292-9CC0-9771-6523B053E64A}" v="368" dt="2024-07-17T18:23:47.956"/>
    <p1510:client id="{63A614F8-B410-11D6-1D53-83AB9873DB1E}" v="14" dt="2024-07-17T17:47:49.979"/>
    <p1510:client id="{69AE73C2-7C98-B677-9A89-A0DEE97B5B9F}" v="25" dt="2024-07-17T18:54:04.046"/>
    <p1510:client id="{8E9096EB-EEE5-3570-E8CD-668210CECC0B}" v="54" dt="2024-07-16T13:20:4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gauge pad surface only (highlighted green in image)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to separate pads if grouped to ensure pads are assigned unique names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Open gauge pad surface group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Copy-paste (</a:t>
            </a:r>
            <a:r>
              <a:rPr lang="en-US" sz="1200" err="1">
                <a:ea typeface="+mn-lt"/>
                <a:cs typeface="+mn-lt"/>
              </a:rPr>
              <a:t>ctrl+c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ctrl+v</a:t>
            </a:r>
            <a:r>
              <a:rPr lang="en-US" sz="1200" dirty="0">
                <a:ea typeface="+mn-lt"/>
                <a:cs typeface="+mn-lt"/>
              </a:rPr>
              <a:t>) surface group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Options &gt; "Exclude surfaces and Fill  holes"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Using </a:t>
            </a:r>
            <a:r>
              <a:rPr lang="en-US" sz="1200" dirty="0" err="1">
                <a:ea typeface="+mn-lt"/>
                <a:cs typeface="+mn-lt"/>
              </a:rPr>
              <a:t>Ctrl+left</a:t>
            </a:r>
            <a:r>
              <a:rPr lang="en-US" sz="1200" dirty="0">
                <a:ea typeface="+mn-lt"/>
                <a:cs typeface="+mn-lt"/>
              </a:rPr>
              <a:t> click select surfaces elements to be deleted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E8BD80BA-AE87-D57E-6644-44EE8A6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1" y="2800350"/>
            <a:ext cx="5032393" cy="37909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62B2FF-251E-3F9C-B488-00DF4E91077D}"/>
              </a:ext>
            </a:extLst>
          </p:cNvPr>
          <p:cNvSpPr/>
          <p:nvPr/>
        </p:nvSpPr>
        <p:spPr>
          <a:xfrm rot="480000">
            <a:off x="8245817" y="3296386"/>
            <a:ext cx="1409700" cy="21336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circle with a red and orange line&#10;&#10;Description automatically generated">
            <a:extLst>
              <a:ext uri="{FF2B5EF4-FFF2-40B4-BE49-F238E27FC236}">
                <a16:creationId xmlns:a16="http://schemas.microsoft.com/office/drawing/2014/main" id="{D5BFA43A-66AF-9764-BEFC-5D196549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3209925"/>
            <a:ext cx="448627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4FC3-2305-B7E8-9DAD-555E4926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752475"/>
            <a:ext cx="64960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3625" cy="1335088"/>
          </a:xfrm>
        </p:spPr>
        <p:txBody>
          <a:bodyPr>
            <a:normAutofit/>
          </a:bodyPr>
          <a:lstStyle/>
          <a:p>
            <a:r>
              <a:rPr lang="en-US" sz="3600" dirty="0"/>
              <a:t>Cutter Tagging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09"/>
            <a:ext cx="4371975" cy="4379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cutter elements as shown in image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0D08-E593-8FD4-F2BF-88D830465ACD}"/>
              </a:ext>
            </a:extLst>
          </p:cNvPr>
          <p:cNvSpPr txBox="1"/>
          <p:nvPr/>
        </p:nvSpPr>
        <p:spPr>
          <a:xfrm>
            <a:off x="4519642" y="3606901"/>
            <a:ext cx="188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chamfer (edge surface)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3B970-EE7E-B1D4-5F0B-5A6B567FBB67}"/>
              </a:ext>
            </a:extLst>
          </p:cNvPr>
          <p:cNvCxnSpPr/>
          <p:nvPr/>
        </p:nvCxnSpPr>
        <p:spPr>
          <a:xfrm>
            <a:off x="6105525" y="3981450"/>
            <a:ext cx="1743075" cy="1095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EA6CA-9F4B-D46A-1E56-AE257FD8EE16}"/>
              </a:ext>
            </a:extLst>
          </p:cNvPr>
          <p:cNvCxnSpPr>
            <a:cxnSpLocks/>
          </p:cNvCxnSpPr>
          <p:nvPr/>
        </p:nvCxnSpPr>
        <p:spPr>
          <a:xfrm flipV="1">
            <a:off x="6105525" y="3400424"/>
            <a:ext cx="2019300" cy="58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C424A9-03CC-EB29-011B-F2A0CCBFFD7D}"/>
              </a:ext>
            </a:extLst>
          </p:cNvPr>
          <p:cNvSpPr txBox="1"/>
          <p:nvPr/>
        </p:nvSpPr>
        <p:spPr>
          <a:xfrm>
            <a:off x="10453717" y="6102450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946CE-D297-A493-FEC2-0D54F76190F6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5286374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B17C7D-43F4-29A8-D893-F48B10AA472E}"/>
              </a:ext>
            </a:extLst>
          </p:cNvPr>
          <p:cNvCxnSpPr>
            <a:cxnSpLocks/>
          </p:cNvCxnSpPr>
          <p:nvPr/>
        </p:nvCxnSpPr>
        <p:spPr>
          <a:xfrm flipH="1" flipV="1">
            <a:off x="10229850" y="3943349"/>
            <a:ext cx="200025" cy="230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528AF-8B99-293B-67B0-C0568F9BF972}"/>
              </a:ext>
            </a:extLst>
          </p:cNvPr>
          <p:cNvSpPr txBox="1"/>
          <p:nvPr/>
        </p:nvSpPr>
        <p:spPr>
          <a:xfrm>
            <a:off x="9434542" y="56842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06749-77A0-73F2-5F49-ADD2085744A3}"/>
              </a:ext>
            </a:extLst>
          </p:cNvPr>
          <p:cNvCxnSpPr>
            <a:cxnSpLocks/>
          </p:cNvCxnSpPr>
          <p:nvPr/>
        </p:nvCxnSpPr>
        <p:spPr>
          <a:xfrm flipH="1">
            <a:off x="8648700" y="89534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C16D-398B-0DBF-E11B-1B929020E54B}"/>
              </a:ext>
            </a:extLst>
          </p:cNvPr>
          <p:cNvCxnSpPr>
            <a:cxnSpLocks/>
          </p:cNvCxnSpPr>
          <p:nvPr/>
        </p:nvCxnSpPr>
        <p:spPr>
          <a:xfrm flipH="1">
            <a:off x="8410575" y="914399"/>
            <a:ext cx="1019175" cy="628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2B641-B6E8-2E9E-7AD3-C0624C0E2F03}"/>
              </a:ext>
            </a:extLst>
          </p:cNvPr>
          <p:cNvCxnSpPr>
            <a:cxnSpLocks/>
          </p:cNvCxnSpPr>
          <p:nvPr/>
        </p:nvCxnSpPr>
        <p:spPr>
          <a:xfrm flipH="1">
            <a:off x="3467100" y="3952874"/>
            <a:ext cx="990600" cy="4095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E3CFF2-0922-CA77-7B86-9B1493EDF945}"/>
              </a:ext>
            </a:extLst>
          </p:cNvPr>
          <p:cNvSpPr txBox="1"/>
          <p:nvPr/>
        </p:nvSpPr>
        <p:spPr>
          <a:xfrm>
            <a:off x="4119592" y="6207225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9552F-4596-8867-0D7A-798650EFFA7C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5391149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2C7234-2B20-6884-075D-89D2FF7F2B40}"/>
              </a:ext>
            </a:extLst>
          </p:cNvPr>
          <p:cNvSpPr txBox="1"/>
          <p:nvPr/>
        </p:nvSpPr>
        <p:spPr>
          <a:xfrm>
            <a:off x="2728942" y="241627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98E678-2EC0-7A04-1328-67CA8F37FF6C}"/>
              </a:ext>
            </a:extLst>
          </p:cNvPr>
          <p:cNvCxnSpPr>
            <a:cxnSpLocks/>
          </p:cNvCxnSpPr>
          <p:nvPr/>
        </p:nvCxnSpPr>
        <p:spPr>
          <a:xfrm flipH="1">
            <a:off x="1943100" y="274319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Tagging</vt:lpstr>
      <vt:lpstr>Bit Tagging</vt:lpstr>
      <vt:lpstr>Cutter Tagging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281</cp:revision>
  <dcterms:created xsi:type="dcterms:W3CDTF">2024-06-13T20:09:06Z</dcterms:created>
  <dcterms:modified xsi:type="dcterms:W3CDTF">2024-07-17T18:54:43Z</dcterms:modified>
</cp:coreProperties>
</file>