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6C60FE-E620-19A8-001D-CCEC938B8960}" v="3" dt="2024-07-23T16:00:4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A74FA-1350-F315-84CC-BAD4D619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4" y="2404249"/>
            <a:ext cx="3362325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Coordinate System in "Model Tree" Dialog Box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350516" y="3331684"/>
            <a:ext cx="2285999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oriented parallel to blade 1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oriented down when X axis due right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oriented to </a:t>
            </a:r>
            <a:r>
              <a:rPr lang="en-US" sz="1600" dirty="0" err="1"/>
              <a:t>drillstring</a:t>
            </a:r>
            <a:endParaRPr lang="en-US" sz="1600" dirty="0"/>
          </a:p>
        </p:txBody>
      </p:sp>
      <p:pic>
        <p:nvPicPr>
          <p:cNvPr id="6" name="Picture 5" descr="A red and yellow drill bit&#10;&#10;Description automatically generated">
            <a:extLst>
              <a:ext uri="{FF2B5EF4-FFF2-40B4-BE49-F238E27FC236}">
                <a16:creationId xmlns:a16="http://schemas.microsoft.com/office/drawing/2014/main" id="{0DE05CCE-5B76-DFBA-17A2-FE3A3E4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6" y="102219"/>
            <a:ext cx="5017508" cy="4358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956DD-5A48-A6CC-2585-0AD717DE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1" y="3258711"/>
            <a:ext cx="3766557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Coordinate System / Setting 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Parts (Boxed in red depending on "Body 1" elements)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7DCF-44A7-76DD-DFC5-7BA5097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258" y="2571750"/>
            <a:ext cx="2743200" cy="400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428374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C6D318-A858-580D-2E63-7BF688FFB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566" y="2567889"/>
            <a:ext cx="2740625" cy="3987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CC5715-81E0-AD2F-9298-7F3DB4ED3E3B}"/>
              </a:ext>
            </a:extLst>
          </p:cNvPr>
          <p:cNvSpPr/>
          <p:nvPr/>
        </p:nvSpPr>
        <p:spPr>
          <a:xfrm>
            <a:off x="9280725" y="3508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on next slides 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to cutter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pointing to right when looking into X axis with Z axis pointing up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set normal to cutting contact point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DFF2-9920-DF5C-FB69-8A6367C8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07" y="3081570"/>
            <a:ext cx="3712195" cy="3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C23A1-CB55-51BF-75CA-454EBAB2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3" y="625944"/>
            <a:ext cx="6774592" cy="56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ylinder&#10;&#10;Description automatically generated">
            <a:extLst>
              <a:ext uri="{FF2B5EF4-FFF2-40B4-BE49-F238E27FC236}">
                <a16:creationId xmlns:a16="http://schemas.microsoft.com/office/drawing/2014/main" id="{E550080C-7591-11F4-B8DA-3DE8029C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51" y="226540"/>
            <a:ext cx="5826030" cy="4592596"/>
          </a:xfrm>
          <a:prstGeom prst="rect">
            <a:avLst/>
          </a:prstGeom>
        </p:spPr>
      </p:pic>
      <p:pic>
        <p:nvPicPr>
          <p:cNvPr id="4" name="Picture 3" descr="A grey cylinder with a grey circle&#10;&#10;Description automatically generated">
            <a:extLst>
              <a:ext uri="{FF2B5EF4-FFF2-40B4-BE49-F238E27FC236}">
                <a16:creationId xmlns:a16="http://schemas.microsoft.com/office/drawing/2014/main" id="{72127ED3-17D6-977F-AD47-09BB5A0F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00" y="2007973"/>
            <a:ext cx="5820408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Assembly Coordinate System</vt:lpstr>
      <vt:lpstr>Editing Coordinate System</vt:lpstr>
      <vt:lpstr>Orienting Coordinate System</vt:lpstr>
      <vt:lpstr>Part Coordinate System</vt:lpstr>
      <vt:lpstr>Creating Coordinate System / Setting Origin</vt:lpstr>
      <vt:lpstr>Orienting Coordinate System</vt:lpstr>
      <vt:lpstr>PowerPoint Presentation</vt:lpstr>
      <vt:lpstr>PowerPoint Presentation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286</cp:revision>
  <dcterms:created xsi:type="dcterms:W3CDTF">2024-06-13T20:09:06Z</dcterms:created>
  <dcterms:modified xsi:type="dcterms:W3CDTF">2024-07-23T16:54:14Z</dcterms:modified>
</cp:coreProperties>
</file>