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87" autoAdjust="0"/>
  </p:normalViewPr>
  <p:slideViewPr>
    <p:cSldViewPr snapToGrid="0">
      <p:cViewPr>
        <p:scale>
          <a:sx n="66" d="100"/>
          <a:sy n="66" d="100"/>
        </p:scale>
        <p:origin x="146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0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5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1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8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8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9BD0-75F9-7A45-AFBE-2C5E3D9E1854}" type="datetimeFigureOut">
              <a:rPr lang="en-US" altLang="ko-KR" smtClean="0"/>
              <a:t>11/4/2015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5976-4483-7B4B-A085-D78AA4AA42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5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ikopj.github.io/Traveler-SC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32294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The Coulomb</a:t>
            </a:r>
            <a:r>
              <a:rPr lang="ko-KR" altLang="en-US" sz="8800" b="1" dirty="0" smtClean="0"/>
              <a:t> </a:t>
            </a:r>
            <a:r>
              <a:rPr lang="en-US" altLang="ko-KR" sz="8800" b="1" dirty="0" smtClean="0"/>
              <a:t>Pac</a:t>
            </a:r>
            <a:r>
              <a:rPr lang="en-US" altLang="ko-KR" sz="8800" b="1" dirty="0"/>
              <a:t>k</a:t>
            </a:r>
            <a:endParaRPr lang="ko-KR" altLang="en-US" sz="8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71054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Nikola,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Justin,</a:t>
            </a:r>
            <a:r>
              <a:rPr lang="ko-KR" altLang="en-US" sz="3200" dirty="0"/>
              <a:t> </a:t>
            </a:r>
            <a:r>
              <a:rPr lang="en-US" altLang="ko-KR" sz="3200" dirty="0" err="1" smtClean="0"/>
              <a:t>Varouzan</a:t>
            </a:r>
            <a:r>
              <a:rPr lang="en-US" altLang="ko-KR" sz="3200" dirty="0" smtClean="0"/>
              <a:t>,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DongKy</a:t>
            </a:r>
            <a:r>
              <a:rPr lang="en-US" altLang="ko-KR" sz="3200" dirty="0"/>
              <a:t>u</a:t>
            </a:r>
            <a:endParaRPr lang="ko-KR" altLang="en-US" sz="3200" dirty="0"/>
          </a:p>
        </p:txBody>
      </p:sp>
      <p:pic>
        <p:nvPicPr>
          <p:cNvPr id="2050" name="Picture 2" descr="Backp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382" y="3164115"/>
            <a:ext cx="4544561" cy="303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Webpage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>
                <a:hlinkClick r:id="rId2"/>
              </a:rPr>
              <a:t>https://nikopj.github.io/Traveler-SCD/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98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Planning 1 – Technical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" t="15900" r="1" b="27275"/>
          <a:stretch/>
        </p:blipFill>
        <p:spPr>
          <a:xfrm>
            <a:off x="1575412" y="1487277"/>
            <a:ext cx="6907575" cy="5219403"/>
          </a:xfrm>
        </p:spPr>
      </p:pic>
    </p:spTree>
    <p:extLst>
      <p:ext uri="{BB962C8B-B14F-4D97-AF65-F5344CB8AC3E}">
        <p14:creationId xmlns:p14="http://schemas.microsoft.com/office/powerpoint/2010/main" val="19635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Planning 2 – The Product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" t="16706" r="25226" b="8594"/>
          <a:stretch/>
        </p:blipFill>
        <p:spPr>
          <a:xfrm>
            <a:off x="1894901" y="1454227"/>
            <a:ext cx="3635566" cy="51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Next</a:t>
            </a:r>
            <a:r>
              <a:rPr lang="ko-KR" altLang="en-US" smtClean="0"/>
              <a:t> </a:t>
            </a:r>
            <a:r>
              <a:rPr lang="en-US" altLang="ko-KR" smtClean="0"/>
              <a:t>Step</a:t>
            </a:r>
            <a:r>
              <a:rPr lang="en-US" altLang="ko-KR"/>
              <a:t>s</a:t>
            </a:r>
            <a:endParaRPr lang="ko-KR" altLang="en-US"/>
          </a:p>
        </p:txBody>
      </p:sp>
      <p:pic>
        <p:nvPicPr>
          <p:cNvPr id="1026" name="Picture 2" descr="http://www.fairview-missionary.org/hp_wordpress/wp-content/uploads/2012/09/footpri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59199"/>
            <a:ext cx="6973218" cy="481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2099" y="11473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8800" dirty="0" smtClean="0"/>
              <a:t>Thank</a:t>
            </a:r>
            <a:r>
              <a:rPr lang="ko-KR" altLang="en-US" sz="8800" dirty="0" smtClean="0"/>
              <a:t> </a:t>
            </a:r>
            <a:r>
              <a:rPr lang="en-US" altLang="ko-KR" sz="8800" dirty="0" smtClean="0"/>
              <a:t>you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8692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Theme</vt:lpstr>
      <vt:lpstr>The Coulomb Pack</vt:lpstr>
      <vt:lpstr>Webpage</vt:lpstr>
      <vt:lpstr>Prototype Planning 1 – Technical</vt:lpstr>
      <vt:lpstr>Prototype Planning 2 – The Product</vt:lpstr>
      <vt:lpstr>Next Steps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Coulomb Pack</dc:title>
  <cp:lastModifiedBy>DongKyu Kim</cp:lastModifiedBy>
  <cp:revision>3</cp:revision>
  <dcterms:modified xsi:type="dcterms:W3CDTF">2015-11-05T03:09:47Z</dcterms:modified>
</cp:coreProperties>
</file>