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lyn\Documents\Traveler-SCD\Data-Charts\Initial%20Interview%20Data\Interview1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000" dirty="0">
                <a:latin typeface="BreakersSlab-Bold" pitchFamily="50" charset="0"/>
                <a:cs typeface="BreakersSlab-Bold" pitchFamily="50" charset="0"/>
              </a:rPr>
              <a:t>Concerns</a:t>
            </a:r>
            <a:r>
              <a:rPr lang="en-US" altLang="ko-KR" sz="4000" baseline="0" dirty="0">
                <a:latin typeface="BreakersSlab-Bold" pitchFamily="50" charset="0"/>
                <a:cs typeface="BreakersSlab-Bold" pitchFamily="50" charset="0"/>
              </a:rPr>
              <a:t> of Solo World </a:t>
            </a:r>
            <a:r>
              <a:rPr lang="en-US" altLang="ko-KR" sz="4000" baseline="0" dirty="0" smtClean="0">
                <a:latin typeface="BreakersSlab-Bold" pitchFamily="50" charset="0"/>
                <a:cs typeface="BreakersSlab-Bold" pitchFamily="50" charset="0"/>
              </a:rPr>
              <a:t>Travelers</a:t>
            </a:r>
            <a:endParaRPr lang="en-US" altLang="ko-KR" sz="4000" dirty="0">
              <a:latin typeface="BreakersSlab-Bold" pitchFamily="50" charset="0"/>
              <a:cs typeface="BreakersSlab-Bold" pitchFamily="50" charset="0"/>
            </a:endParaRPr>
          </a:p>
        </c:rich>
      </c:tx>
      <c:layout>
        <c:manualLayout>
          <c:xMode val="edge"/>
          <c:yMode val="edge"/>
          <c:x val="0.17227817745803356"/>
          <c:y val="3.191489361702127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978945977076606"/>
          <c:y val="0.11827902496230526"/>
          <c:w val="0.53797513170565914"/>
          <c:h val="0.7955164181604959"/>
        </c:manualLayout>
      </c:layout>
      <c:doughnutChart>
        <c:varyColors val="1"/>
        <c:ser>
          <c:idx val="0"/>
          <c:order val="0"/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/>
                      </a:solidFill>
                      <a:latin typeface="BreakersSlab-Bold" pitchFamily="50" charset="0"/>
                      <a:ea typeface="+mn-ea"/>
                      <a:cs typeface="BreakersSlab-Bold" pitchFamily="50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199040767386091E-3"/>
                  <c:y val="-2.30496453900709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BreakersSlab-Bold" pitchFamily="50" charset="0"/>
                    <a:ea typeface="+mn-ea"/>
                    <a:cs typeface="BreakersSlab-Bold" pitchFamily="50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Sheet1!$B$8:$B$13</c:f>
              <c:strCache>
                <c:ptCount val="6"/>
                <c:pt idx="0">
                  <c:v>Time Management</c:v>
                </c:pt>
                <c:pt idx="1">
                  <c:v>Budgeting</c:v>
                </c:pt>
                <c:pt idx="2">
                  <c:v>Lost Items</c:v>
                </c:pt>
                <c:pt idx="3">
                  <c:v>Organization</c:v>
                </c:pt>
                <c:pt idx="4">
                  <c:v>Safety</c:v>
                </c:pt>
                <c:pt idx="5">
                  <c:v>Language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EA16-AA8C-41C0-89F3-552A9956A2AB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203" y1="56020" x2="37598" y2="28265"/>
                        <a14:foregroundMark x1="10059" y1="39286" x2="43164" y2="40408"/>
                        <a14:foregroundMark x1="20703" y1="16224" x2="34180" y2="16224"/>
                        <a14:foregroundMark x1="35645" y1="16735" x2="40234" y2="18673"/>
                        <a14:foregroundMark x1="65625" y1="21224" x2="85547" y2="24490"/>
                        <a14:foregroundMark x1="69141" y1="46735" x2="68359" y2="59898"/>
                        <a14:foregroundMark x1="68750" y1="41939" x2="68750" y2="41939"/>
                        <a14:foregroundMark x1="52832" y1="68571" x2="69336" y2="68367"/>
                        <a14:foregroundMark x1="30078" y1="71837" x2="30273" y2="67041"/>
                        <a14:foregroundMark x1="33105" y1="72653" x2="34766" y2="64694"/>
                        <a14:foregroundMark x1="37695" y1="71224" x2="41602" y2="65102"/>
                        <a14:foregroundMark x1="37305" y1="72959" x2="36035" y2="77041"/>
                        <a14:foregroundMark x1="37109" y1="78980" x2="24219" y2="78571"/>
                        <a14:foregroundMark x1="37891" y1="79388" x2="47266" y2="97551"/>
                        <a14:foregroundMark x1="51172" y1="94286" x2="20703" y2="95408"/>
                        <a14:foregroundMark x1="7324" y1="94898" x2="26367" y2="95204"/>
                        <a14:foregroundMark x1="8984" y1="87143" x2="41211" y2="87143"/>
                        <a14:foregroundMark x1="14160" y1="79286" x2="24121" y2="78469"/>
                        <a14:foregroundMark x1="11133" y1="67245" x2="17480" y2="73878"/>
                        <a14:foregroundMark x1="17773" y1="67551" x2="21875" y2="73878"/>
                        <a14:foregroundMark x1="14160" y1="17959" x2="23242" y2="15306"/>
                        <a14:foregroundMark x1="25488" y1="12755" x2="25488" y2="12755"/>
                        <a14:foregroundMark x1="28809" y1="12755" x2="28809" y2="12755"/>
                        <a14:foregroundMark x1="67188" y1="41837" x2="67676" y2="4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4685467"/>
            <a:ext cx="2301240" cy="220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vectorportal.com/img_novi/s-aircraft4_524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1861">
            <a:off x="-5235323" y="6194677"/>
            <a:ext cx="6496049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latin typeface="BreakersSlab-Bold" pitchFamily="50" charset="0"/>
                <a:cs typeface="BreakersSlab-Bold" pitchFamily="50" charset="0"/>
              </a:rPr>
              <a:t>Traveler-SCD</a:t>
            </a:r>
            <a:endParaRPr lang="en-US" sz="8800" dirty="0"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reakersSlab-Bold" pitchFamily="50" charset="0"/>
                <a:cs typeface="BreakersSlab-Bold" pitchFamily="50" charset="0"/>
              </a:rPr>
              <a:t>Nikola </a:t>
            </a:r>
            <a:r>
              <a:rPr lang="en-US" dirty="0" err="1" smtClean="0">
                <a:latin typeface="BreakersSlab-Bold" pitchFamily="50" charset="0"/>
                <a:cs typeface="BreakersSlab-Bold" pitchFamily="50" charset="0"/>
              </a:rPr>
              <a:t>Janjusevic</a:t>
            </a:r>
            <a:r>
              <a:rPr lang="en-US" dirty="0" smtClean="0">
                <a:latin typeface="BreakersSlab-Bold" pitchFamily="50" charset="0"/>
                <a:cs typeface="BreakersSlab-Bold" pitchFamily="50" charset="0"/>
              </a:rPr>
              <a:t>, </a:t>
            </a:r>
            <a:r>
              <a:rPr lang="en-US" dirty="0" err="1" smtClean="0">
                <a:latin typeface="BreakersSlab-Bold" pitchFamily="50" charset="0"/>
                <a:cs typeface="BreakersSlab-Bold" pitchFamily="50" charset="0"/>
              </a:rPr>
              <a:t>DongKyu</a:t>
            </a:r>
            <a:r>
              <a:rPr lang="en-US" dirty="0" smtClean="0">
                <a:latin typeface="BreakersSlab-Bold" pitchFamily="50" charset="0"/>
                <a:cs typeface="BreakersSlab-Bold" pitchFamily="50" charset="0"/>
              </a:rPr>
              <a:t> Kim,</a:t>
            </a:r>
          </a:p>
          <a:p>
            <a:r>
              <a:rPr lang="en-US" dirty="0" err="1" smtClean="0">
                <a:latin typeface="BreakersSlab-Bold" pitchFamily="50" charset="0"/>
                <a:cs typeface="BreakersSlab-Bold" pitchFamily="50" charset="0"/>
              </a:rPr>
              <a:t>Varouzan</a:t>
            </a:r>
            <a:r>
              <a:rPr lang="en-US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dirty="0" err="1" smtClean="0">
                <a:latin typeface="BreakersSlab-Bold" pitchFamily="50" charset="0"/>
                <a:cs typeface="BreakersSlab-Bold" pitchFamily="50" charset="0"/>
              </a:rPr>
              <a:t>Knouni</a:t>
            </a:r>
            <a:r>
              <a:rPr lang="en-US" dirty="0" smtClean="0">
                <a:latin typeface="BreakersSlab-Bold" pitchFamily="50" charset="0"/>
                <a:cs typeface="BreakersSlab-Bold" pitchFamily="50" charset="0"/>
              </a:rPr>
              <a:t>, Justin Jose</a:t>
            </a:r>
            <a:endParaRPr lang="en-US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5903 -1.3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51" y="-6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Only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</a:t>
            </a:r>
            <a:r>
              <a:rPr lang="en-US" sz="13800" i="0" dirty="0" smtClean="0">
                <a:latin typeface="BreakersSlab-Bold" pitchFamily="50" charset="0"/>
                <a:cs typeface="BreakersSlab-Bold" pitchFamily="50" charset="0"/>
              </a:rPr>
              <a:t> in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12 </a:t>
            </a:r>
            <a:r>
              <a:rPr lang="en-US" sz="4800" i="0" dirty="0" smtClean="0">
                <a:latin typeface="BreakersSlab-Bold" pitchFamily="50" charset="0"/>
                <a:cs typeface="BreakersSlab-Bold" pitchFamily="50" charset="0"/>
              </a:rPr>
              <a:t>travelers interviewed were concerned about losing stuff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9448800" cy="3505200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SO WHAT NOW?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We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must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 change the value prop</a:t>
            </a:r>
            <a:endParaRPr lang="en-US" sz="8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4488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CUSTOMER SEGMENT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17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18 – 30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year old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solo Backpackers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who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travel frequently</a:t>
            </a:r>
            <a:endParaRPr lang="en-US" sz="500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pic>
        <p:nvPicPr>
          <p:cNvPr id="2050" name="Picture 2" descr="https://encrypted-tbn0.gstatic.com/images?q=tbn:ANd9GcTYscfKdPtDmV1ZGeC1nF1HlYXNWMjFaMf5tKQ-mq2IvjrBj_TUzQ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9420"/>
            <a:ext cx="5257800" cy="34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4488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Value Proposition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- A Bluetooth or NFC enabled device that connects to a smartphone to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track/locate multiple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items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simultaneously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" y="2438400"/>
            <a:ext cx="94488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Competition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.ytimg.com/vi/d43o5R-76Z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4.hdnux.com/photos/24/22/62/5319867/3/628x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4191000" cy="279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0" y="4170124"/>
            <a:ext cx="2880360" cy="171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HTC </a:t>
            </a:r>
          </a:p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Fetch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410200" y="1226504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6640" y="1226504"/>
            <a:ext cx="1828800" cy="109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TILE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9" name="Left Arrow 8"/>
          <p:cNvSpPr/>
          <p:nvPr/>
        </p:nvSpPr>
        <p:spPr>
          <a:xfrm rot="10800000">
            <a:off x="1828800" y="4549140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4488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What we learned from Interviews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1961023"/>
              </p:ext>
            </p:extLst>
          </p:nvPr>
        </p:nvGraphicFramePr>
        <p:xfrm>
          <a:off x="-914400" y="0"/>
          <a:ext cx="10591800" cy="71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76</TotalTime>
  <Words>79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Tradeshow</vt:lpstr>
      <vt:lpstr>Traveler-SCD</vt:lpstr>
      <vt:lpstr>CUSTOMER SEGMENT</vt:lpstr>
      <vt:lpstr>PowerPoint Presentation</vt:lpstr>
      <vt:lpstr>Value Proposition</vt:lpstr>
      <vt:lpstr>PowerPoint Presentation</vt:lpstr>
      <vt:lpstr>Competition</vt:lpstr>
      <vt:lpstr>PowerPoint Presentation</vt:lpstr>
      <vt:lpstr>What we learned from Interviews</vt:lpstr>
      <vt:lpstr>PowerPoint Presentation</vt:lpstr>
      <vt:lpstr>PowerPoint Presentation</vt:lpstr>
      <vt:lpstr>SO WHAT NOW?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Traveller-SCD</dc:title>
  <dc:creator>Joslyn</dc:creator>
  <cp:lastModifiedBy>Joslyn</cp:lastModifiedBy>
  <cp:revision>9</cp:revision>
  <dcterms:created xsi:type="dcterms:W3CDTF">2015-10-12T03:54:55Z</dcterms:created>
  <dcterms:modified xsi:type="dcterms:W3CDTF">2015-10-12T05:11:35Z</dcterms:modified>
</cp:coreProperties>
</file>