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9" r:id="rId3"/>
    <p:sldId id="260" r:id="rId4"/>
    <p:sldId id="262" r:id="rId5"/>
    <p:sldId id="263" r:id="rId6"/>
    <p:sldId id="266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4808-94C2-44C6-826E-C88D5401ED7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399F1-3E8E-49F7-AE5A-046C3700B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62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21702"/>
            <a:ext cx="9144000" cy="109479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77600"/>
            <a:ext cx="9144000" cy="74644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90B141E-32E4-4681-BCD8-0852F7DCDBFD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8C53C8E-345B-4F65-9C33-99B7573B17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7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90B141E-32E4-4681-BCD8-0852F7DCDBFD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8C53C8E-345B-4F65-9C33-99B7573B17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41E-32E4-4681-BCD8-0852F7DCDBFD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3C8E-345B-4F65-9C33-99B7573B1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3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41E-32E4-4681-BCD8-0852F7DCDBFD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3C8E-345B-4F65-9C33-99B7573B1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9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9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3120"/>
            <a:ext cx="10515600" cy="81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5576"/>
            <a:ext cx="10515600" cy="472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90B141E-32E4-4681-BCD8-0852F7DCDBFD}" type="datetimeFigureOut">
              <a:rPr lang="zh-CN" altLang="en-US" smtClean="0"/>
              <a:pPr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8C53C8E-345B-4F65-9C33-99B7573B17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err="1"/>
              <a:t>Node.js&amp;Koa</a:t>
            </a:r>
            <a:r>
              <a:rPr lang="en-US" altLang="zh-CN" sz="3600" dirty="0"/>
              <a:t> Share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2016/12</a:t>
            </a:r>
          </a:p>
          <a:p>
            <a:r>
              <a:rPr lang="en-US" altLang="zh-CN" dirty="0"/>
              <a:t>Justin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9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a Web application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Front-end</a:t>
            </a:r>
          </a:p>
          <a:p>
            <a:pPr lvl="1"/>
            <a:r>
              <a:rPr lang="en-US" altLang="zh-CN" dirty="0"/>
              <a:t>HTML: The content of webpage</a:t>
            </a:r>
          </a:p>
          <a:p>
            <a:pPr lvl="1"/>
            <a:r>
              <a:rPr lang="en-US" altLang="zh-CN" dirty="0"/>
              <a:t>CSS: The appearance of webpage</a:t>
            </a:r>
          </a:p>
          <a:p>
            <a:pPr lvl="1"/>
            <a:r>
              <a:rPr lang="en-US" altLang="zh-CN" dirty="0"/>
              <a:t>JavaScript: The functionality of webpage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Back-end</a:t>
            </a:r>
          </a:p>
          <a:p>
            <a:pPr lvl="1"/>
            <a:r>
              <a:rPr lang="en-US" altLang="zh-CN" dirty="0"/>
              <a:t>Node.js: A platform Built on JavaScript</a:t>
            </a:r>
          </a:p>
          <a:p>
            <a:pPr lvl="1"/>
            <a:r>
              <a:rPr lang="en-US" altLang="zh-CN" dirty="0"/>
              <a:t>Express: Web framework for Node.js</a:t>
            </a:r>
          </a:p>
          <a:p>
            <a:pPr lvl="1"/>
            <a:r>
              <a:rPr lang="en-US" altLang="zh-CN" dirty="0"/>
              <a:t>Koa: Next generation web framework for Node.js</a:t>
            </a:r>
          </a:p>
        </p:txBody>
      </p:sp>
    </p:spTree>
    <p:extLst>
      <p:ext uri="{BB962C8B-B14F-4D97-AF65-F5344CB8AC3E}">
        <p14:creationId xmlns:p14="http://schemas.microsoft.com/office/powerpoint/2010/main" val="191661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Node.js: </a:t>
            </a:r>
            <a:r>
              <a:rPr lang="en-US" altLang="zh-CN" dirty="0"/>
              <a:t>A JavaScript runtime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</a:p>
          <a:p>
            <a:pPr lvl="1"/>
            <a:r>
              <a:rPr lang="en-US" altLang="zh-CN" dirty="0"/>
              <a:t>Build on JavaScript</a:t>
            </a:r>
          </a:p>
          <a:p>
            <a:pPr lvl="1"/>
            <a:r>
              <a:rPr lang="en-US" altLang="zh-CN" dirty="0"/>
              <a:t>Event loop and Asynchronous I/O (demo 1)</a:t>
            </a:r>
          </a:p>
          <a:p>
            <a:r>
              <a:rPr lang="en-US" altLang="zh-CN" dirty="0"/>
              <a:t>Why</a:t>
            </a:r>
          </a:p>
          <a:p>
            <a:pPr lvl="1"/>
            <a:r>
              <a:rPr lang="en-US" altLang="zh-CN" dirty="0"/>
              <a:t>Lightweight and Efficient</a:t>
            </a:r>
          </a:p>
          <a:p>
            <a:pPr lvl="1"/>
            <a:r>
              <a:rPr lang="en-US" altLang="zh-CN" dirty="0"/>
              <a:t>Designed  for </a:t>
            </a:r>
            <a:r>
              <a:rPr lang="en-US" altLang="zh-CN" dirty="0" err="1"/>
              <a:t>DIRTy</a:t>
            </a:r>
            <a:r>
              <a:rPr lang="en-US" altLang="zh-CN" dirty="0"/>
              <a:t> </a:t>
            </a:r>
            <a:r>
              <a:rPr lang="en-US" altLang="zh-CN" dirty="0"/>
              <a:t>(data-intensive real-time) </a:t>
            </a:r>
            <a:r>
              <a:rPr lang="en-US" altLang="zh-CN" dirty="0"/>
              <a:t>application</a:t>
            </a:r>
          </a:p>
          <a:p>
            <a:r>
              <a:rPr lang="en-US" altLang="zh-CN" dirty="0"/>
              <a:t>How</a:t>
            </a:r>
          </a:p>
          <a:p>
            <a:pPr lvl="1"/>
            <a:r>
              <a:rPr lang="en-US" altLang="zh-CN" dirty="0"/>
              <a:t>Demo 2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Callback hell (demo 3)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1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Connect: A middleware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</a:p>
          <a:p>
            <a:pPr lvl="1"/>
            <a:r>
              <a:rPr lang="en-US" altLang="zh-CN" dirty="0"/>
              <a:t>Middleware functions are functions that have access to the request object (</a:t>
            </a:r>
            <a:r>
              <a:rPr lang="en-US" altLang="zh-CN" dirty="0" err="1"/>
              <a:t>req</a:t>
            </a:r>
            <a:r>
              <a:rPr lang="en-US" altLang="zh-CN" dirty="0"/>
              <a:t>), the response object and the next middleware function in the application’s request-response cycle.</a:t>
            </a:r>
          </a:p>
          <a:p>
            <a:pPr lvl="1"/>
            <a:r>
              <a:rPr lang="en-US" altLang="zh-CN" dirty="0"/>
              <a:t>Demo 4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How</a:t>
            </a:r>
          </a:p>
          <a:p>
            <a:pPr lvl="1"/>
            <a:r>
              <a:rPr lang="en-US" altLang="zh-CN" dirty="0"/>
              <a:t>Demo5</a:t>
            </a:r>
          </a:p>
        </p:txBody>
      </p:sp>
    </p:spTree>
    <p:extLst>
      <p:ext uri="{BB962C8B-B14F-4D97-AF65-F5344CB8AC3E}">
        <p14:creationId xmlns:p14="http://schemas.microsoft.com/office/powerpoint/2010/main" val="99299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Express: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powerful</a:t>
            </a:r>
          </a:p>
          <a:p>
            <a:pPr lvl="1"/>
            <a:r>
              <a:rPr lang="en-US" altLang="zh-CN" dirty="0"/>
              <a:t>All </a:t>
            </a:r>
            <a:r>
              <a:rPr lang="en-US" altLang="zh-CN" dirty="0" err="1"/>
              <a:t>api</a:t>
            </a:r>
            <a:r>
              <a:rPr lang="en-US" altLang="zh-CN" dirty="0"/>
              <a:t> of Connect</a:t>
            </a:r>
          </a:p>
          <a:p>
            <a:pPr lvl="1"/>
            <a:r>
              <a:rPr lang="en-US" altLang="zh-CN" dirty="0"/>
              <a:t>Routing</a:t>
            </a:r>
          </a:p>
          <a:p>
            <a:pPr lvl="1"/>
            <a:r>
              <a:rPr lang="en-US" altLang="zh-CN" dirty="0"/>
              <a:t>Templating</a:t>
            </a:r>
          </a:p>
          <a:p>
            <a:pPr lvl="1"/>
            <a:r>
              <a:rPr lang="en-US" altLang="zh-CN" dirty="0"/>
              <a:t>Sending Files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/>
              <a:t>Most popular</a:t>
            </a:r>
          </a:p>
          <a:p>
            <a:pPr lvl="1"/>
            <a:r>
              <a:rPr lang="en-US" altLang="zh-CN" dirty="0"/>
              <a:t>Most stable</a:t>
            </a:r>
          </a:p>
          <a:p>
            <a:pPr lvl="1"/>
            <a:r>
              <a:rPr lang="en-US" altLang="zh-CN" dirty="0"/>
              <a:t>Most documents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05" y="1212983"/>
            <a:ext cx="5744765" cy="4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9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3120"/>
            <a:ext cx="10515600" cy="819863"/>
          </a:xfrm>
        </p:spPr>
        <p:txBody>
          <a:bodyPr/>
          <a:lstStyle/>
          <a:p>
            <a:r>
              <a:rPr lang="en-US" altLang="zh-CN" dirty="0"/>
              <a:t>Co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/>
          <a:lstStyle/>
          <a:p>
            <a:r>
              <a:rPr lang="en-US" altLang="zh-CN" dirty="0"/>
              <a:t>Generator</a:t>
            </a:r>
          </a:p>
          <a:p>
            <a:pPr lvl="1"/>
            <a:r>
              <a:rPr lang="en-US" altLang="zh-CN" dirty="0"/>
              <a:t>Generators are functions which can be exited and later re-entered</a:t>
            </a:r>
          </a:p>
          <a:p>
            <a:pPr lvl="1"/>
            <a:r>
              <a:rPr lang="en-US" altLang="zh-CN" dirty="0"/>
              <a:t>Demo 6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 </a:t>
            </a:r>
          </a:p>
          <a:p>
            <a:pPr lvl="1"/>
            <a:r>
              <a:rPr lang="en-US" altLang="zh-CN" dirty="0"/>
              <a:t>Generator based flow-control goodness</a:t>
            </a:r>
          </a:p>
          <a:p>
            <a:pPr lvl="1"/>
            <a:r>
              <a:rPr lang="en-US" altLang="zh-CN" dirty="0"/>
              <a:t>Demo 7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Generator =&gt; Co =&gt; Koa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34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3120"/>
            <a:ext cx="10515600" cy="819863"/>
          </a:xfrm>
        </p:spPr>
        <p:txBody>
          <a:bodyPr/>
          <a:lstStyle/>
          <a:p>
            <a:r>
              <a:rPr lang="en-US" altLang="zh-CN" dirty="0"/>
              <a:t>Koa: Next generation web framework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</a:p>
          <a:p>
            <a:pPr lvl="1"/>
            <a:r>
              <a:rPr lang="en-US" altLang="zh-CN" dirty="0"/>
              <a:t>Expressive middleware for node.js (demo 8)</a:t>
            </a:r>
          </a:p>
          <a:p>
            <a:pPr lvl="1"/>
            <a:r>
              <a:rPr lang="en-US" altLang="zh-CN" dirty="0"/>
              <a:t>Yields "downstream", then control flows back "upstream“ (?)</a:t>
            </a:r>
            <a:endParaRPr lang="en-US" altLang="zh-CN" dirty="0"/>
          </a:p>
          <a:p>
            <a:r>
              <a:rPr lang="en-US" altLang="zh-CN" dirty="0"/>
              <a:t>Why</a:t>
            </a:r>
          </a:p>
          <a:p>
            <a:pPr lvl="1"/>
            <a:r>
              <a:rPr lang="en-US" altLang="zh-CN" dirty="0"/>
              <a:t>No callback hell (thanks to co)</a:t>
            </a:r>
          </a:p>
          <a:p>
            <a:pPr lvl="1"/>
            <a:r>
              <a:rPr lang="en-US" altLang="zh-CN" dirty="0"/>
              <a:t>Better error handling through try/catch </a:t>
            </a:r>
            <a:r>
              <a:rPr lang="en-US" altLang="zh-CN" dirty="0"/>
              <a:t>(demo 9)</a:t>
            </a:r>
          </a:p>
          <a:p>
            <a:r>
              <a:rPr lang="en-US" altLang="zh-CN" dirty="0"/>
              <a:t>How</a:t>
            </a:r>
          </a:p>
          <a:p>
            <a:pPr lvl="1"/>
            <a:r>
              <a:rPr lang="en-US" altLang="zh-CN" dirty="0"/>
              <a:t>Build a simple ‘Koa’ (demo 10)</a:t>
            </a:r>
          </a:p>
        </p:txBody>
      </p:sp>
    </p:spTree>
    <p:extLst>
      <p:ext uri="{BB962C8B-B14F-4D97-AF65-F5344CB8AC3E}">
        <p14:creationId xmlns:p14="http://schemas.microsoft.com/office/powerpoint/2010/main" val="349554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Koa vs Express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Koa aims to "fix and replace node", whereas Express "augments node".</a:t>
            </a:r>
          </a:p>
          <a:p>
            <a:r>
              <a:rPr lang="en-US" altLang="zh-CN" sz="2400" dirty="0"/>
              <a:t>Differences</a:t>
            </a:r>
          </a:p>
          <a:p>
            <a:pPr lvl="1"/>
            <a:r>
              <a:rPr lang="en-US" altLang="zh-CN" sz="2000" dirty="0"/>
              <a:t>Generator-based control flow</a:t>
            </a:r>
          </a:p>
          <a:p>
            <a:pPr lvl="1"/>
            <a:r>
              <a:rPr lang="en-US" altLang="zh-CN" sz="2000" dirty="0"/>
              <a:t>Koa is barebones</a:t>
            </a:r>
          </a:p>
          <a:p>
            <a:pPr lvl="1"/>
            <a:r>
              <a:rPr lang="en-US" altLang="zh-CN" sz="2000" dirty="0"/>
              <a:t>Koa abstracts node's request/response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18694"/>
              </p:ext>
            </p:extLst>
          </p:nvPr>
        </p:nvGraphicFramePr>
        <p:xfrm>
          <a:off x="1425427" y="1455576"/>
          <a:ext cx="8406472" cy="248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618">
                  <a:extLst>
                    <a:ext uri="{9D8B030D-6E8A-4147-A177-3AD203B41FA5}">
                      <a16:colId xmlns:a16="http://schemas.microsoft.com/office/drawing/2014/main" val="1565691456"/>
                    </a:ext>
                  </a:extLst>
                </a:gridCol>
                <a:gridCol w="2101618">
                  <a:extLst>
                    <a:ext uri="{9D8B030D-6E8A-4147-A177-3AD203B41FA5}">
                      <a16:colId xmlns:a16="http://schemas.microsoft.com/office/drawing/2014/main" val="129659816"/>
                    </a:ext>
                  </a:extLst>
                </a:gridCol>
                <a:gridCol w="2101618">
                  <a:extLst>
                    <a:ext uri="{9D8B030D-6E8A-4147-A177-3AD203B41FA5}">
                      <a16:colId xmlns:a16="http://schemas.microsoft.com/office/drawing/2014/main" val="2184594332"/>
                    </a:ext>
                  </a:extLst>
                </a:gridCol>
                <a:gridCol w="2101618">
                  <a:extLst>
                    <a:ext uri="{9D8B030D-6E8A-4147-A177-3AD203B41FA5}">
                      <a16:colId xmlns:a16="http://schemas.microsoft.com/office/drawing/2014/main" val="1811022867"/>
                    </a:ext>
                  </a:extLst>
                </a:gridCol>
              </a:tblGrid>
              <a:tr h="414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Connect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53943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Middleware Kernel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5522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086081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875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Sending</a:t>
                      </a:r>
                      <a:r>
                        <a:rPr lang="en-US" altLang="zh-CN" baseline="0" dirty="0"/>
                        <a:t> Files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07156"/>
                  </a:ext>
                </a:extLst>
              </a:tr>
              <a:tr h="4145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JSONP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95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1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5631"/>
            <a:ext cx="9144000" cy="1094792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59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301</Words>
  <Application>Microsoft Office PowerPoint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Segoe UI Light</vt:lpstr>
      <vt:lpstr>Office Theme</vt:lpstr>
      <vt:lpstr>Node.js&amp;Koa Share</vt:lpstr>
      <vt:lpstr>Build a Web application</vt:lpstr>
      <vt:lpstr>Node.js: A JavaScript runtime</vt:lpstr>
      <vt:lpstr>Connect: A middleware layer</vt:lpstr>
      <vt:lpstr>Express: Web framework</vt:lpstr>
      <vt:lpstr>Co</vt:lpstr>
      <vt:lpstr>Koa: Next generation web framework</vt:lpstr>
      <vt:lpstr>Koa vs Express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 Jie</dc:creator>
  <cp:lastModifiedBy>Jin ZiSen</cp:lastModifiedBy>
  <cp:revision>381</cp:revision>
  <dcterms:created xsi:type="dcterms:W3CDTF">2016-07-06T07:36:27Z</dcterms:created>
  <dcterms:modified xsi:type="dcterms:W3CDTF">2016-12-16T09:41:40Z</dcterms:modified>
</cp:coreProperties>
</file>