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66ECC65-492D-A542-905A-3D2C3B561825}" v="6" dt="2024-08-15T01:45:13.2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88"/>
    <p:restoredTop sz="94690"/>
  </p:normalViewPr>
  <p:slideViewPr>
    <p:cSldViewPr snapToGrid="0">
      <p:cViewPr varScale="1">
        <p:scale>
          <a:sx n="140" d="100"/>
          <a:sy n="140" d="100"/>
        </p:scale>
        <p:origin x="208" y="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stin Ku" userId="f607bfdeedf87e4d" providerId="LiveId" clId="{566ECC65-492D-A542-905A-3D2C3B561825}"/>
    <pc:docChg chg="undo custSel addSld modSld sldOrd">
      <pc:chgData name="Justin Ku" userId="f607bfdeedf87e4d" providerId="LiveId" clId="{566ECC65-492D-A542-905A-3D2C3B561825}" dt="2024-08-15T01:57:30.437" v="1980" actId="26606"/>
      <pc:docMkLst>
        <pc:docMk/>
      </pc:docMkLst>
      <pc:sldChg chg="addSp delSp modSp mod setBg">
        <pc:chgData name="Justin Ku" userId="f607bfdeedf87e4d" providerId="LiveId" clId="{566ECC65-492D-A542-905A-3D2C3B561825}" dt="2024-08-15T01:52:03.141" v="1916" actId="26606"/>
        <pc:sldMkLst>
          <pc:docMk/>
          <pc:sldMk cId="742548253" sldId="256"/>
        </pc:sldMkLst>
        <pc:spChg chg="mod">
          <ac:chgData name="Justin Ku" userId="f607bfdeedf87e4d" providerId="LiveId" clId="{566ECC65-492D-A542-905A-3D2C3B561825}" dt="2024-08-15T01:52:03.141" v="1916" actId="26606"/>
          <ac:spMkLst>
            <pc:docMk/>
            <pc:sldMk cId="742548253" sldId="256"/>
            <ac:spMk id="2" creationId="{15C6AC55-1E67-C3E9-54CA-E422FB2551F2}"/>
          </ac:spMkLst>
        </pc:spChg>
        <pc:spChg chg="mod">
          <ac:chgData name="Justin Ku" userId="f607bfdeedf87e4d" providerId="LiveId" clId="{566ECC65-492D-A542-905A-3D2C3B561825}" dt="2024-08-15T01:52:03.141" v="1916" actId="26606"/>
          <ac:spMkLst>
            <pc:docMk/>
            <pc:sldMk cId="742548253" sldId="256"/>
            <ac:spMk id="3" creationId="{91F0CAA9-919A-C2AA-D2F1-8658C3DBA7DF}"/>
          </ac:spMkLst>
        </pc:spChg>
        <pc:spChg chg="add del">
          <ac:chgData name="Justin Ku" userId="f607bfdeedf87e4d" providerId="LiveId" clId="{566ECC65-492D-A542-905A-3D2C3B561825}" dt="2024-08-15T01:52:00.469" v="1913" actId="26606"/>
          <ac:spMkLst>
            <pc:docMk/>
            <pc:sldMk cId="742548253" sldId="256"/>
            <ac:spMk id="10" creationId="{A3363022-C969-41E9-8EB2-E4C94908C1FA}"/>
          </ac:spMkLst>
        </pc:spChg>
        <pc:spChg chg="add del">
          <ac:chgData name="Justin Ku" userId="f607bfdeedf87e4d" providerId="LiveId" clId="{566ECC65-492D-A542-905A-3D2C3B561825}" dt="2024-08-15T01:52:00.469" v="1913" actId="26606"/>
          <ac:spMkLst>
            <pc:docMk/>
            <pc:sldMk cId="742548253" sldId="256"/>
            <ac:spMk id="12" creationId="{8D1AD6B3-BE88-4CEB-BA17-790657CC4729}"/>
          </ac:spMkLst>
        </pc:spChg>
        <pc:spChg chg="add del">
          <ac:chgData name="Justin Ku" userId="f607bfdeedf87e4d" providerId="LiveId" clId="{566ECC65-492D-A542-905A-3D2C3B561825}" dt="2024-08-15T01:52:03.127" v="1915" actId="26606"/>
          <ac:spMkLst>
            <pc:docMk/>
            <pc:sldMk cId="742548253" sldId="256"/>
            <ac:spMk id="19" creationId="{65219498-D544-41AC-98FE-8F956EF66A62}"/>
          </ac:spMkLst>
        </pc:spChg>
        <pc:spChg chg="add del">
          <ac:chgData name="Justin Ku" userId="f607bfdeedf87e4d" providerId="LiveId" clId="{566ECC65-492D-A542-905A-3D2C3B561825}" dt="2024-08-15T01:52:03.127" v="1915" actId="26606"/>
          <ac:spMkLst>
            <pc:docMk/>
            <pc:sldMk cId="742548253" sldId="256"/>
            <ac:spMk id="20" creationId="{F500DBFC-17A9-4E0A-AEE2-A49F9AEEF0FD}"/>
          </ac:spMkLst>
        </pc:spChg>
        <pc:spChg chg="add">
          <ac:chgData name="Justin Ku" userId="f607bfdeedf87e4d" providerId="LiveId" clId="{566ECC65-492D-A542-905A-3D2C3B561825}" dt="2024-08-15T01:52:03.141" v="1916" actId="26606"/>
          <ac:spMkLst>
            <pc:docMk/>
            <pc:sldMk cId="742548253" sldId="256"/>
            <ac:spMk id="27" creationId="{A3363022-C969-41E9-8EB2-E4C94908C1FA}"/>
          </ac:spMkLst>
        </pc:spChg>
        <pc:spChg chg="add">
          <ac:chgData name="Justin Ku" userId="f607bfdeedf87e4d" providerId="LiveId" clId="{566ECC65-492D-A542-905A-3D2C3B561825}" dt="2024-08-15T01:52:03.141" v="1916" actId="26606"/>
          <ac:spMkLst>
            <pc:docMk/>
            <pc:sldMk cId="742548253" sldId="256"/>
            <ac:spMk id="28" creationId="{8D1AD6B3-BE88-4CEB-BA17-790657CC4729}"/>
          </ac:spMkLst>
        </pc:spChg>
        <pc:grpChg chg="add del">
          <ac:chgData name="Justin Ku" userId="f607bfdeedf87e4d" providerId="LiveId" clId="{566ECC65-492D-A542-905A-3D2C3B561825}" dt="2024-08-15T01:52:00.469" v="1913" actId="26606"/>
          <ac:grpSpMkLst>
            <pc:docMk/>
            <pc:sldMk cId="742548253" sldId="256"/>
            <ac:grpSpMk id="14" creationId="{89D1390B-7E13-4B4F-9CB2-391063412E54}"/>
          </ac:grpSpMkLst>
        </pc:grpChg>
        <pc:grpChg chg="add del">
          <ac:chgData name="Justin Ku" userId="f607bfdeedf87e4d" providerId="LiveId" clId="{566ECC65-492D-A542-905A-3D2C3B561825}" dt="2024-08-15T01:52:03.127" v="1915" actId="26606"/>
          <ac:grpSpMkLst>
            <pc:docMk/>
            <pc:sldMk cId="742548253" sldId="256"/>
            <ac:grpSpMk id="21" creationId="{D74613BB-817C-4C4F-8A24-4936F2F064C0}"/>
          </ac:grpSpMkLst>
        </pc:grpChg>
        <pc:grpChg chg="add">
          <ac:chgData name="Justin Ku" userId="f607bfdeedf87e4d" providerId="LiveId" clId="{566ECC65-492D-A542-905A-3D2C3B561825}" dt="2024-08-15T01:52:03.141" v="1916" actId="26606"/>
          <ac:grpSpMkLst>
            <pc:docMk/>
            <pc:sldMk cId="742548253" sldId="256"/>
            <ac:grpSpMk id="30" creationId="{89D1390B-7E13-4B4F-9CB2-391063412E54}"/>
          </ac:grpSpMkLst>
        </pc:grpChg>
        <pc:picChg chg="add del">
          <ac:chgData name="Justin Ku" userId="f607bfdeedf87e4d" providerId="LiveId" clId="{566ECC65-492D-A542-905A-3D2C3B561825}" dt="2024-08-15T01:52:00.469" v="1913" actId="26606"/>
          <ac:picMkLst>
            <pc:docMk/>
            <pc:sldMk cId="742548253" sldId="256"/>
            <ac:picMk id="7" creationId="{A79C5CC2-67EC-5BDE-D346-03C890E86F5A}"/>
          </ac:picMkLst>
        </pc:picChg>
        <pc:picChg chg="add del">
          <ac:chgData name="Justin Ku" userId="f607bfdeedf87e4d" providerId="LiveId" clId="{566ECC65-492D-A542-905A-3D2C3B561825}" dt="2024-08-15T01:52:03.127" v="1915" actId="26606"/>
          <ac:picMkLst>
            <pc:docMk/>
            <pc:sldMk cId="742548253" sldId="256"/>
            <ac:picMk id="25" creationId="{2523A45C-6C88-31F3-06D4-675C66BC110E}"/>
          </ac:picMkLst>
        </pc:picChg>
        <pc:picChg chg="add">
          <ac:chgData name="Justin Ku" userId="f607bfdeedf87e4d" providerId="LiveId" clId="{566ECC65-492D-A542-905A-3D2C3B561825}" dt="2024-08-15T01:52:03.141" v="1916" actId="26606"/>
          <ac:picMkLst>
            <pc:docMk/>
            <pc:sldMk cId="742548253" sldId="256"/>
            <ac:picMk id="29" creationId="{A79C5CC2-67EC-5BDE-D346-03C890E86F5A}"/>
          </ac:picMkLst>
        </pc:picChg>
      </pc:sldChg>
      <pc:sldChg chg="addSp delSp modSp new mod setBg">
        <pc:chgData name="Justin Ku" userId="f607bfdeedf87e4d" providerId="LiveId" clId="{566ECC65-492D-A542-905A-3D2C3B561825}" dt="2024-08-15T01:52:19.336" v="1921" actId="26606"/>
        <pc:sldMkLst>
          <pc:docMk/>
          <pc:sldMk cId="414099256" sldId="257"/>
        </pc:sldMkLst>
        <pc:spChg chg="mod">
          <ac:chgData name="Justin Ku" userId="f607bfdeedf87e4d" providerId="LiveId" clId="{566ECC65-492D-A542-905A-3D2C3B561825}" dt="2024-08-15T01:52:19.336" v="1921" actId="26606"/>
          <ac:spMkLst>
            <pc:docMk/>
            <pc:sldMk cId="414099256" sldId="257"/>
            <ac:spMk id="2" creationId="{01D2414A-7C79-6224-93A3-46A47C2DDF8B}"/>
          </ac:spMkLst>
        </pc:spChg>
        <pc:spChg chg="add del mod">
          <ac:chgData name="Justin Ku" userId="f607bfdeedf87e4d" providerId="LiveId" clId="{566ECC65-492D-A542-905A-3D2C3B561825}" dt="2024-08-15T01:52:19.336" v="1921" actId="26606"/>
          <ac:spMkLst>
            <pc:docMk/>
            <pc:sldMk cId="414099256" sldId="257"/>
            <ac:spMk id="3" creationId="{5233B585-14A6-A63A-CCA1-085CBA4B5C39}"/>
          </ac:spMkLst>
        </pc:spChg>
        <pc:spChg chg="add del">
          <ac:chgData name="Justin Ku" userId="f607bfdeedf87e4d" providerId="LiveId" clId="{566ECC65-492D-A542-905A-3D2C3B561825}" dt="2024-08-15T01:52:17.856" v="1918" actId="26606"/>
          <ac:spMkLst>
            <pc:docMk/>
            <pc:sldMk cId="414099256" sldId="257"/>
            <ac:spMk id="9" creationId="{BACC6370-2D7E-4714-9D71-7542949D7D5D}"/>
          </ac:spMkLst>
        </pc:spChg>
        <pc:spChg chg="add del">
          <ac:chgData name="Justin Ku" userId="f607bfdeedf87e4d" providerId="LiveId" clId="{566ECC65-492D-A542-905A-3D2C3B561825}" dt="2024-08-15T01:52:17.856" v="1918" actId="26606"/>
          <ac:spMkLst>
            <pc:docMk/>
            <pc:sldMk cId="414099256" sldId="257"/>
            <ac:spMk id="11" creationId="{F68B3F68-107C-434F-AA38-110D5EA91B85}"/>
          </ac:spMkLst>
        </pc:spChg>
        <pc:spChg chg="add del">
          <ac:chgData name="Justin Ku" userId="f607bfdeedf87e4d" providerId="LiveId" clId="{566ECC65-492D-A542-905A-3D2C3B561825}" dt="2024-08-15T01:52:17.856" v="1918" actId="26606"/>
          <ac:spMkLst>
            <pc:docMk/>
            <pc:sldMk cId="414099256" sldId="257"/>
            <ac:spMk id="13" creationId="{AAD0DBB9-1A4B-4391-81D4-CB19F9AB918A}"/>
          </ac:spMkLst>
        </pc:spChg>
        <pc:spChg chg="add del">
          <ac:chgData name="Justin Ku" userId="f607bfdeedf87e4d" providerId="LiveId" clId="{566ECC65-492D-A542-905A-3D2C3B561825}" dt="2024-08-15T01:52:17.856" v="1918" actId="26606"/>
          <ac:spMkLst>
            <pc:docMk/>
            <pc:sldMk cId="414099256" sldId="257"/>
            <ac:spMk id="15" creationId="{063BBA22-50EA-4C4D-BE05-F1CE4E63AA56}"/>
          </ac:spMkLst>
        </pc:spChg>
        <pc:spChg chg="add del">
          <ac:chgData name="Justin Ku" userId="f607bfdeedf87e4d" providerId="LiveId" clId="{566ECC65-492D-A542-905A-3D2C3B561825}" dt="2024-08-15T01:52:19.319" v="1920" actId="26606"/>
          <ac:spMkLst>
            <pc:docMk/>
            <pc:sldMk cId="414099256" sldId="257"/>
            <ac:spMk id="17" creationId="{BACC6370-2D7E-4714-9D71-7542949D7D5D}"/>
          </ac:spMkLst>
        </pc:spChg>
        <pc:spChg chg="add del">
          <ac:chgData name="Justin Ku" userId="f607bfdeedf87e4d" providerId="LiveId" clId="{566ECC65-492D-A542-905A-3D2C3B561825}" dt="2024-08-15T01:52:19.319" v="1920" actId="26606"/>
          <ac:spMkLst>
            <pc:docMk/>
            <pc:sldMk cId="414099256" sldId="257"/>
            <ac:spMk id="18" creationId="{F68B3F68-107C-434F-AA38-110D5EA91B85}"/>
          </ac:spMkLst>
        </pc:spChg>
        <pc:spChg chg="add del">
          <ac:chgData name="Justin Ku" userId="f607bfdeedf87e4d" providerId="LiveId" clId="{566ECC65-492D-A542-905A-3D2C3B561825}" dt="2024-08-15T01:52:19.319" v="1920" actId="26606"/>
          <ac:spMkLst>
            <pc:docMk/>
            <pc:sldMk cId="414099256" sldId="257"/>
            <ac:spMk id="19" creationId="{AAD0DBB9-1A4B-4391-81D4-CB19F9AB918A}"/>
          </ac:spMkLst>
        </pc:spChg>
        <pc:spChg chg="add del">
          <ac:chgData name="Justin Ku" userId="f607bfdeedf87e4d" providerId="LiveId" clId="{566ECC65-492D-A542-905A-3D2C3B561825}" dt="2024-08-15T01:52:19.319" v="1920" actId="26606"/>
          <ac:spMkLst>
            <pc:docMk/>
            <pc:sldMk cId="414099256" sldId="257"/>
            <ac:spMk id="20" creationId="{063BBA22-50EA-4C4D-BE05-F1CE4E63AA56}"/>
          </ac:spMkLst>
        </pc:spChg>
        <pc:spChg chg="add">
          <ac:chgData name="Justin Ku" userId="f607bfdeedf87e4d" providerId="LiveId" clId="{566ECC65-492D-A542-905A-3D2C3B561825}" dt="2024-08-15T01:52:19.336" v="1921" actId="26606"/>
          <ac:spMkLst>
            <pc:docMk/>
            <pc:sldMk cId="414099256" sldId="257"/>
            <ac:spMk id="23" creationId="{BACC6370-2D7E-4714-9D71-7542949D7D5D}"/>
          </ac:spMkLst>
        </pc:spChg>
        <pc:spChg chg="add">
          <ac:chgData name="Justin Ku" userId="f607bfdeedf87e4d" providerId="LiveId" clId="{566ECC65-492D-A542-905A-3D2C3B561825}" dt="2024-08-15T01:52:19.336" v="1921" actId="26606"/>
          <ac:spMkLst>
            <pc:docMk/>
            <pc:sldMk cId="414099256" sldId="257"/>
            <ac:spMk id="24" creationId="{F68B3F68-107C-434F-AA38-110D5EA91B85}"/>
          </ac:spMkLst>
        </pc:spChg>
        <pc:spChg chg="add">
          <ac:chgData name="Justin Ku" userId="f607bfdeedf87e4d" providerId="LiveId" clId="{566ECC65-492D-A542-905A-3D2C3B561825}" dt="2024-08-15T01:52:19.336" v="1921" actId="26606"/>
          <ac:spMkLst>
            <pc:docMk/>
            <pc:sldMk cId="414099256" sldId="257"/>
            <ac:spMk id="25" creationId="{AAD0DBB9-1A4B-4391-81D4-CB19F9AB918A}"/>
          </ac:spMkLst>
        </pc:spChg>
        <pc:spChg chg="add">
          <ac:chgData name="Justin Ku" userId="f607bfdeedf87e4d" providerId="LiveId" clId="{566ECC65-492D-A542-905A-3D2C3B561825}" dt="2024-08-15T01:52:19.336" v="1921" actId="26606"/>
          <ac:spMkLst>
            <pc:docMk/>
            <pc:sldMk cId="414099256" sldId="257"/>
            <ac:spMk id="26" creationId="{063BBA22-50EA-4C4D-BE05-F1CE4E63AA56}"/>
          </ac:spMkLst>
        </pc:spChg>
        <pc:graphicFrameChg chg="add del">
          <ac:chgData name="Justin Ku" userId="f607bfdeedf87e4d" providerId="LiveId" clId="{566ECC65-492D-A542-905A-3D2C3B561825}" dt="2024-08-15T01:52:17.856" v="1918" actId="26606"/>
          <ac:graphicFrameMkLst>
            <pc:docMk/>
            <pc:sldMk cId="414099256" sldId="257"/>
            <ac:graphicFrameMk id="5" creationId="{649EFF7E-C033-6BBE-CEA6-2C9A2418F63D}"/>
          </ac:graphicFrameMkLst>
        </pc:graphicFrameChg>
        <pc:graphicFrameChg chg="add del">
          <ac:chgData name="Justin Ku" userId="f607bfdeedf87e4d" providerId="LiveId" clId="{566ECC65-492D-A542-905A-3D2C3B561825}" dt="2024-08-15T01:52:19.319" v="1920" actId="26606"/>
          <ac:graphicFrameMkLst>
            <pc:docMk/>
            <pc:sldMk cId="414099256" sldId="257"/>
            <ac:graphicFrameMk id="21" creationId="{58FDCD34-0537-0400-954C-DE4C1B1ADEC6}"/>
          </ac:graphicFrameMkLst>
        </pc:graphicFrameChg>
        <pc:graphicFrameChg chg="add">
          <ac:chgData name="Justin Ku" userId="f607bfdeedf87e4d" providerId="LiveId" clId="{566ECC65-492D-A542-905A-3D2C3B561825}" dt="2024-08-15T01:52:19.336" v="1921" actId="26606"/>
          <ac:graphicFrameMkLst>
            <pc:docMk/>
            <pc:sldMk cId="414099256" sldId="257"/>
            <ac:graphicFrameMk id="27" creationId="{649EFF7E-C033-6BBE-CEA6-2C9A2418F63D}"/>
          </ac:graphicFrameMkLst>
        </pc:graphicFrameChg>
      </pc:sldChg>
      <pc:sldChg chg="addSp delSp modSp new mod setBg">
        <pc:chgData name="Justin Ku" userId="f607bfdeedf87e4d" providerId="LiveId" clId="{566ECC65-492D-A542-905A-3D2C3B561825}" dt="2024-08-15T01:52:40.371" v="1928" actId="26606"/>
        <pc:sldMkLst>
          <pc:docMk/>
          <pc:sldMk cId="2055745050" sldId="258"/>
        </pc:sldMkLst>
        <pc:spChg chg="mod">
          <ac:chgData name="Justin Ku" userId="f607bfdeedf87e4d" providerId="LiveId" clId="{566ECC65-492D-A542-905A-3D2C3B561825}" dt="2024-08-15T01:52:40.371" v="1928" actId="26606"/>
          <ac:spMkLst>
            <pc:docMk/>
            <pc:sldMk cId="2055745050" sldId="258"/>
            <ac:spMk id="2" creationId="{30BB371E-88E3-E088-2050-692157B26017}"/>
          </ac:spMkLst>
        </pc:spChg>
        <pc:spChg chg="add del mod">
          <ac:chgData name="Justin Ku" userId="f607bfdeedf87e4d" providerId="LiveId" clId="{566ECC65-492D-A542-905A-3D2C3B561825}" dt="2024-08-15T01:52:40.371" v="1928" actId="26606"/>
          <ac:spMkLst>
            <pc:docMk/>
            <pc:sldMk cId="2055745050" sldId="258"/>
            <ac:spMk id="3" creationId="{581D6ECA-5B20-7EE9-2B24-F934981564B6}"/>
          </ac:spMkLst>
        </pc:spChg>
        <pc:spChg chg="add del">
          <ac:chgData name="Justin Ku" userId="f607bfdeedf87e4d" providerId="LiveId" clId="{566ECC65-492D-A542-905A-3D2C3B561825}" dt="2024-08-15T01:52:40.356" v="1927" actId="26606"/>
          <ac:spMkLst>
            <pc:docMk/>
            <pc:sldMk cId="2055745050" sldId="258"/>
            <ac:spMk id="8" creationId="{1B15ED52-F352-441B-82BF-E0EA34836D08}"/>
          </ac:spMkLst>
        </pc:spChg>
        <pc:spChg chg="add del">
          <ac:chgData name="Justin Ku" userId="f607bfdeedf87e4d" providerId="LiveId" clId="{566ECC65-492D-A542-905A-3D2C3B561825}" dt="2024-08-15T01:52:28.038" v="1923" actId="26606"/>
          <ac:spMkLst>
            <pc:docMk/>
            <pc:sldMk cId="2055745050" sldId="258"/>
            <ac:spMk id="9" creationId="{BACC6370-2D7E-4714-9D71-7542949D7D5D}"/>
          </ac:spMkLst>
        </pc:spChg>
        <pc:spChg chg="add del">
          <ac:chgData name="Justin Ku" userId="f607bfdeedf87e4d" providerId="LiveId" clId="{566ECC65-492D-A542-905A-3D2C3B561825}" dt="2024-08-15T01:52:40.356" v="1927" actId="26606"/>
          <ac:spMkLst>
            <pc:docMk/>
            <pc:sldMk cId="2055745050" sldId="258"/>
            <ac:spMk id="10" creationId="{3B2E3793-BFE6-45A2-9B7B-E18844431C99}"/>
          </ac:spMkLst>
        </pc:spChg>
        <pc:spChg chg="add del">
          <ac:chgData name="Justin Ku" userId="f607bfdeedf87e4d" providerId="LiveId" clId="{566ECC65-492D-A542-905A-3D2C3B561825}" dt="2024-08-15T01:52:28.038" v="1923" actId="26606"/>
          <ac:spMkLst>
            <pc:docMk/>
            <pc:sldMk cId="2055745050" sldId="258"/>
            <ac:spMk id="11" creationId="{F68B3F68-107C-434F-AA38-110D5EA91B85}"/>
          </ac:spMkLst>
        </pc:spChg>
        <pc:spChg chg="add del">
          <ac:chgData name="Justin Ku" userId="f607bfdeedf87e4d" providerId="LiveId" clId="{566ECC65-492D-A542-905A-3D2C3B561825}" dt="2024-08-15T01:52:40.356" v="1927" actId="26606"/>
          <ac:spMkLst>
            <pc:docMk/>
            <pc:sldMk cId="2055745050" sldId="258"/>
            <ac:spMk id="12" creationId="{BC4C4868-CB8F-4AF9-9CDB-8108F2C19B67}"/>
          </ac:spMkLst>
        </pc:spChg>
        <pc:spChg chg="add del">
          <ac:chgData name="Justin Ku" userId="f607bfdeedf87e4d" providerId="LiveId" clId="{566ECC65-492D-A542-905A-3D2C3B561825}" dt="2024-08-15T01:52:28.038" v="1923" actId="26606"/>
          <ac:spMkLst>
            <pc:docMk/>
            <pc:sldMk cId="2055745050" sldId="258"/>
            <ac:spMk id="13" creationId="{AAD0DBB9-1A4B-4391-81D4-CB19F9AB918A}"/>
          </ac:spMkLst>
        </pc:spChg>
        <pc:spChg chg="add del">
          <ac:chgData name="Justin Ku" userId="f607bfdeedf87e4d" providerId="LiveId" clId="{566ECC65-492D-A542-905A-3D2C3B561825}" dt="2024-08-15T01:52:28.038" v="1923" actId="26606"/>
          <ac:spMkLst>
            <pc:docMk/>
            <pc:sldMk cId="2055745050" sldId="258"/>
            <ac:spMk id="15" creationId="{063BBA22-50EA-4C4D-BE05-F1CE4E63AA56}"/>
          </ac:spMkLst>
        </pc:spChg>
        <pc:spChg chg="add del">
          <ac:chgData name="Justin Ku" userId="f607bfdeedf87e4d" providerId="LiveId" clId="{566ECC65-492D-A542-905A-3D2C3B561825}" dt="2024-08-15T01:52:40.356" v="1927" actId="26606"/>
          <ac:spMkLst>
            <pc:docMk/>
            <pc:sldMk cId="2055745050" sldId="258"/>
            <ac:spMk id="16" creationId="{53E5B1A8-3AC9-4BD1-9BBC-78CA94F2D1BA}"/>
          </ac:spMkLst>
        </pc:spChg>
        <pc:spChg chg="add del">
          <ac:chgData name="Justin Ku" userId="f607bfdeedf87e4d" providerId="LiveId" clId="{566ECC65-492D-A542-905A-3D2C3B561825}" dt="2024-08-15T01:52:35.058" v="1925" actId="26606"/>
          <ac:spMkLst>
            <pc:docMk/>
            <pc:sldMk cId="2055745050" sldId="258"/>
            <ac:spMk id="17" creationId="{89D16701-DA76-4F72-BB63-E2C3FFBDFE0F}"/>
          </ac:spMkLst>
        </pc:spChg>
        <pc:spChg chg="add del">
          <ac:chgData name="Justin Ku" userId="f607bfdeedf87e4d" providerId="LiveId" clId="{566ECC65-492D-A542-905A-3D2C3B561825}" dt="2024-08-15T01:52:35.058" v="1925" actId="26606"/>
          <ac:spMkLst>
            <pc:docMk/>
            <pc:sldMk cId="2055745050" sldId="258"/>
            <ac:spMk id="18" creationId="{0C541B88-1AE9-40C3-AFD5-967787C1979F}"/>
          </ac:spMkLst>
        </pc:spChg>
        <pc:spChg chg="add del">
          <ac:chgData name="Justin Ku" userId="f607bfdeedf87e4d" providerId="LiveId" clId="{566ECC65-492D-A542-905A-3D2C3B561825}" dt="2024-08-15T01:52:35.058" v="1925" actId="26606"/>
          <ac:spMkLst>
            <pc:docMk/>
            <pc:sldMk cId="2055745050" sldId="258"/>
            <ac:spMk id="19" creationId="{1CC28BE1-9DC6-43FE-9582-39F091098D77}"/>
          </ac:spMkLst>
        </pc:spChg>
        <pc:spChg chg="add del">
          <ac:chgData name="Justin Ku" userId="f607bfdeedf87e4d" providerId="LiveId" clId="{566ECC65-492D-A542-905A-3D2C3B561825}" dt="2024-08-15T01:52:35.058" v="1925" actId="26606"/>
          <ac:spMkLst>
            <pc:docMk/>
            <pc:sldMk cId="2055745050" sldId="258"/>
            <ac:spMk id="20" creationId="{E5F17139-31EE-46AC-B04F-DBBD852DD6CB}"/>
          </ac:spMkLst>
        </pc:spChg>
        <pc:spChg chg="add del">
          <ac:chgData name="Justin Ku" userId="f607bfdeedf87e4d" providerId="LiveId" clId="{566ECC65-492D-A542-905A-3D2C3B561825}" dt="2024-08-15T01:52:40.356" v="1927" actId="26606"/>
          <ac:spMkLst>
            <pc:docMk/>
            <pc:sldMk cId="2055745050" sldId="258"/>
            <ac:spMk id="39" creationId="{375E0459-6403-40CD-989D-56A4407CA12E}"/>
          </ac:spMkLst>
        </pc:spChg>
        <pc:spChg chg="add del">
          <ac:chgData name="Justin Ku" userId="f607bfdeedf87e4d" providerId="LiveId" clId="{566ECC65-492D-A542-905A-3D2C3B561825}" dt="2024-08-15T01:52:40.356" v="1927" actId="26606"/>
          <ac:spMkLst>
            <pc:docMk/>
            <pc:sldMk cId="2055745050" sldId="258"/>
            <ac:spMk id="40" creationId="{581D6ECA-5B20-7EE9-2B24-F934981564B6}"/>
          </ac:spMkLst>
        </pc:spChg>
        <pc:spChg chg="add">
          <ac:chgData name="Justin Ku" userId="f607bfdeedf87e4d" providerId="LiveId" clId="{566ECC65-492D-A542-905A-3D2C3B561825}" dt="2024-08-15T01:52:40.371" v="1928" actId="26606"/>
          <ac:spMkLst>
            <pc:docMk/>
            <pc:sldMk cId="2055745050" sldId="258"/>
            <ac:spMk id="42" creationId="{BACC6370-2D7E-4714-9D71-7542949D7D5D}"/>
          </ac:spMkLst>
        </pc:spChg>
        <pc:spChg chg="add">
          <ac:chgData name="Justin Ku" userId="f607bfdeedf87e4d" providerId="LiveId" clId="{566ECC65-492D-A542-905A-3D2C3B561825}" dt="2024-08-15T01:52:40.371" v="1928" actId="26606"/>
          <ac:spMkLst>
            <pc:docMk/>
            <pc:sldMk cId="2055745050" sldId="258"/>
            <ac:spMk id="43" creationId="{F68B3F68-107C-434F-AA38-110D5EA91B85}"/>
          </ac:spMkLst>
        </pc:spChg>
        <pc:spChg chg="add">
          <ac:chgData name="Justin Ku" userId="f607bfdeedf87e4d" providerId="LiveId" clId="{566ECC65-492D-A542-905A-3D2C3B561825}" dt="2024-08-15T01:52:40.371" v="1928" actId="26606"/>
          <ac:spMkLst>
            <pc:docMk/>
            <pc:sldMk cId="2055745050" sldId="258"/>
            <ac:spMk id="44" creationId="{AAD0DBB9-1A4B-4391-81D4-CB19F9AB918A}"/>
          </ac:spMkLst>
        </pc:spChg>
        <pc:spChg chg="add">
          <ac:chgData name="Justin Ku" userId="f607bfdeedf87e4d" providerId="LiveId" clId="{566ECC65-492D-A542-905A-3D2C3B561825}" dt="2024-08-15T01:52:40.371" v="1928" actId="26606"/>
          <ac:spMkLst>
            <pc:docMk/>
            <pc:sldMk cId="2055745050" sldId="258"/>
            <ac:spMk id="45" creationId="{063BBA22-50EA-4C4D-BE05-F1CE4E63AA56}"/>
          </ac:spMkLst>
        </pc:spChg>
        <pc:grpChg chg="add del">
          <ac:chgData name="Justin Ku" userId="f607bfdeedf87e4d" providerId="LiveId" clId="{566ECC65-492D-A542-905A-3D2C3B561825}" dt="2024-08-15T01:52:35.058" v="1925" actId="26606"/>
          <ac:grpSpMkLst>
            <pc:docMk/>
            <pc:sldMk cId="2055745050" sldId="258"/>
            <ac:grpSpMk id="21" creationId="{AF9AF3F3-CE0C-4125-BDD7-346487FA0B40}"/>
          </ac:grpSpMkLst>
        </pc:grpChg>
        <pc:grpChg chg="add del">
          <ac:chgData name="Justin Ku" userId="f607bfdeedf87e4d" providerId="LiveId" clId="{566ECC65-492D-A542-905A-3D2C3B561825}" dt="2024-08-15T01:52:35.058" v="1925" actId="26606"/>
          <ac:grpSpMkLst>
            <pc:docMk/>
            <pc:sldMk cId="2055745050" sldId="258"/>
            <ac:grpSpMk id="35" creationId="{7CF625D3-71A3-4F30-A096-8EF334E959D0}"/>
          </ac:grpSpMkLst>
        </pc:grpChg>
        <pc:graphicFrameChg chg="add del">
          <ac:chgData name="Justin Ku" userId="f607bfdeedf87e4d" providerId="LiveId" clId="{566ECC65-492D-A542-905A-3D2C3B561825}" dt="2024-08-15T01:52:28.038" v="1923" actId="26606"/>
          <ac:graphicFrameMkLst>
            <pc:docMk/>
            <pc:sldMk cId="2055745050" sldId="258"/>
            <ac:graphicFrameMk id="5" creationId="{05027002-C6CA-F0EA-3BC7-C39D4C952C07}"/>
          </ac:graphicFrameMkLst>
        </pc:graphicFrameChg>
        <pc:graphicFrameChg chg="add del">
          <ac:chgData name="Justin Ku" userId="f607bfdeedf87e4d" providerId="LiveId" clId="{566ECC65-492D-A542-905A-3D2C3B561825}" dt="2024-08-15T01:52:35.058" v="1925" actId="26606"/>
          <ac:graphicFrameMkLst>
            <pc:docMk/>
            <pc:sldMk cId="2055745050" sldId="258"/>
            <ac:graphicFrameMk id="37" creationId="{48AB3E09-D78B-F872-16F9-26EE0E567A82}"/>
          </ac:graphicFrameMkLst>
        </pc:graphicFrameChg>
        <pc:graphicFrameChg chg="add">
          <ac:chgData name="Justin Ku" userId="f607bfdeedf87e4d" providerId="LiveId" clId="{566ECC65-492D-A542-905A-3D2C3B561825}" dt="2024-08-15T01:52:40.371" v="1928" actId="26606"/>
          <ac:graphicFrameMkLst>
            <pc:docMk/>
            <pc:sldMk cId="2055745050" sldId="258"/>
            <ac:graphicFrameMk id="46" creationId="{05027002-C6CA-F0EA-3BC7-C39D4C952C07}"/>
          </ac:graphicFrameMkLst>
        </pc:graphicFrameChg>
      </pc:sldChg>
      <pc:sldChg chg="addSp delSp modSp new mod setBg">
        <pc:chgData name="Justin Ku" userId="f607bfdeedf87e4d" providerId="LiveId" clId="{566ECC65-492D-A542-905A-3D2C3B561825}" dt="2024-08-15T01:56:47.304" v="1975" actId="1076"/>
        <pc:sldMkLst>
          <pc:docMk/>
          <pc:sldMk cId="1438410061" sldId="259"/>
        </pc:sldMkLst>
        <pc:spChg chg="del">
          <ac:chgData name="Justin Ku" userId="f607bfdeedf87e4d" providerId="LiveId" clId="{566ECC65-492D-A542-905A-3D2C3B561825}" dt="2024-08-15T01:39:18.703" v="889" actId="21"/>
          <ac:spMkLst>
            <pc:docMk/>
            <pc:sldMk cId="1438410061" sldId="259"/>
            <ac:spMk id="2" creationId="{42E70727-2012-9F8A-BC51-748C2959ADA1}"/>
          </ac:spMkLst>
        </pc:spChg>
        <pc:spChg chg="del">
          <ac:chgData name="Justin Ku" userId="f607bfdeedf87e4d" providerId="LiveId" clId="{566ECC65-492D-A542-905A-3D2C3B561825}" dt="2024-08-15T01:35:57.938" v="886"/>
          <ac:spMkLst>
            <pc:docMk/>
            <pc:sldMk cId="1438410061" sldId="259"/>
            <ac:spMk id="3" creationId="{436F67AB-F5E0-BD7F-4C45-1E48F59522F0}"/>
          </ac:spMkLst>
        </pc:spChg>
        <pc:spChg chg="add mod">
          <ac:chgData name="Justin Ku" userId="f607bfdeedf87e4d" providerId="LiveId" clId="{566ECC65-492D-A542-905A-3D2C3B561825}" dt="2024-08-15T01:56:41.465" v="1973" actId="1076"/>
          <ac:spMkLst>
            <pc:docMk/>
            <pc:sldMk cId="1438410061" sldId="259"/>
            <ac:spMk id="5" creationId="{B4510800-0EC7-C627-7829-5AF0944ED7C0}"/>
          </ac:spMkLst>
        </pc:spChg>
        <pc:spChg chg="add">
          <ac:chgData name="Justin Ku" userId="f607bfdeedf87e4d" providerId="LiveId" clId="{566ECC65-492D-A542-905A-3D2C3B561825}" dt="2024-08-15T01:54:14.076" v="1945" actId="26606"/>
          <ac:spMkLst>
            <pc:docMk/>
            <pc:sldMk cId="1438410061" sldId="259"/>
            <ac:spMk id="10" creationId="{131BAD53-4E89-4F62-BBB7-26359763ED39}"/>
          </ac:spMkLst>
        </pc:spChg>
        <pc:spChg chg="add">
          <ac:chgData name="Justin Ku" userId="f607bfdeedf87e4d" providerId="LiveId" clId="{566ECC65-492D-A542-905A-3D2C3B561825}" dt="2024-08-15T01:54:14.076" v="1945" actId="26606"/>
          <ac:spMkLst>
            <pc:docMk/>
            <pc:sldMk cId="1438410061" sldId="259"/>
            <ac:spMk id="12" creationId="{62756DA2-40EB-4C6F-B962-5822FFB54FB6}"/>
          </ac:spMkLst>
        </pc:spChg>
        <pc:picChg chg="add mod ord">
          <ac:chgData name="Justin Ku" userId="f607bfdeedf87e4d" providerId="LiveId" clId="{566ECC65-492D-A542-905A-3D2C3B561825}" dt="2024-08-15T01:56:47.304" v="1975" actId="1076"/>
          <ac:picMkLst>
            <pc:docMk/>
            <pc:sldMk cId="1438410061" sldId="259"/>
            <ac:picMk id="4" creationId="{D0D43A34-407B-7F67-A7FF-C1F57851D9BE}"/>
          </ac:picMkLst>
        </pc:picChg>
      </pc:sldChg>
      <pc:sldChg chg="addSp delSp modSp new mod ord setBg">
        <pc:chgData name="Justin Ku" userId="f607bfdeedf87e4d" providerId="LiveId" clId="{566ECC65-492D-A542-905A-3D2C3B561825}" dt="2024-08-15T01:56:21.047" v="1969" actId="1076"/>
        <pc:sldMkLst>
          <pc:docMk/>
          <pc:sldMk cId="21143761" sldId="260"/>
        </pc:sldMkLst>
        <pc:spChg chg="del">
          <ac:chgData name="Justin Ku" userId="f607bfdeedf87e4d" providerId="LiveId" clId="{566ECC65-492D-A542-905A-3D2C3B561825}" dt="2024-08-15T01:39:36.069" v="890" actId="21"/>
          <ac:spMkLst>
            <pc:docMk/>
            <pc:sldMk cId="21143761" sldId="260"/>
            <ac:spMk id="2" creationId="{E1D0629F-DD61-FC87-F753-BD2126B562A0}"/>
          </ac:spMkLst>
        </pc:spChg>
        <pc:spChg chg="del">
          <ac:chgData name="Justin Ku" userId="f607bfdeedf87e4d" providerId="LiveId" clId="{566ECC65-492D-A542-905A-3D2C3B561825}" dt="2024-08-15T01:38:52.526" v="887"/>
          <ac:spMkLst>
            <pc:docMk/>
            <pc:sldMk cId="21143761" sldId="260"/>
            <ac:spMk id="3" creationId="{43DD7B6F-2BF9-468D-914F-446A1BD1F23B}"/>
          </ac:spMkLst>
        </pc:spChg>
        <pc:spChg chg="add mod">
          <ac:chgData name="Justin Ku" userId="f607bfdeedf87e4d" providerId="LiveId" clId="{566ECC65-492D-A542-905A-3D2C3B561825}" dt="2024-08-15T01:56:21.047" v="1969" actId="1076"/>
          <ac:spMkLst>
            <pc:docMk/>
            <pc:sldMk cId="21143761" sldId="260"/>
            <ac:spMk id="5" creationId="{AB7F62AD-0782-38B6-369A-07EF107CB368}"/>
          </ac:spMkLst>
        </pc:spChg>
        <pc:spChg chg="add del">
          <ac:chgData name="Justin Ku" userId="f607bfdeedf87e4d" providerId="LiveId" clId="{566ECC65-492D-A542-905A-3D2C3B561825}" dt="2024-08-15T01:55:03.967" v="1951" actId="26606"/>
          <ac:spMkLst>
            <pc:docMk/>
            <pc:sldMk cId="21143761" sldId="260"/>
            <ac:spMk id="10" creationId="{F821940F-7A1D-4ACC-85B4-A932898ABB37}"/>
          </ac:spMkLst>
        </pc:spChg>
        <pc:spChg chg="add del">
          <ac:chgData name="Justin Ku" userId="f607bfdeedf87e4d" providerId="LiveId" clId="{566ECC65-492D-A542-905A-3D2C3B561825}" dt="2024-08-15T01:55:03.967" v="1951" actId="26606"/>
          <ac:spMkLst>
            <pc:docMk/>
            <pc:sldMk cId="21143761" sldId="260"/>
            <ac:spMk id="12" creationId="{16674508-81D3-48CF-96BF-7FC60EAA572A}"/>
          </ac:spMkLst>
        </pc:spChg>
        <pc:spChg chg="add del">
          <ac:chgData name="Justin Ku" userId="f607bfdeedf87e4d" providerId="LiveId" clId="{566ECC65-492D-A542-905A-3D2C3B561825}" dt="2024-08-15T01:55:35.076" v="1958" actId="26606"/>
          <ac:spMkLst>
            <pc:docMk/>
            <pc:sldMk cId="21143761" sldId="260"/>
            <ac:spMk id="14" creationId="{9CE0A68D-28EF-49D9-B84B-5DAB38714976}"/>
          </ac:spMkLst>
        </pc:spChg>
        <pc:spChg chg="add del">
          <ac:chgData name="Justin Ku" userId="f607bfdeedf87e4d" providerId="LiveId" clId="{566ECC65-492D-A542-905A-3D2C3B561825}" dt="2024-08-15T01:55:35.076" v="1958" actId="26606"/>
          <ac:spMkLst>
            <pc:docMk/>
            <pc:sldMk cId="21143761" sldId="260"/>
            <ac:spMk id="15" creationId="{1FA0C3DC-24DE-44E3-9D41-CAA5F3B20751}"/>
          </ac:spMkLst>
        </pc:spChg>
        <pc:spChg chg="add del">
          <ac:chgData name="Justin Ku" userId="f607bfdeedf87e4d" providerId="LiveId" clId="{566ECC65-492D-A542-905A-3D2C3B561825}" dt="2024-08-15T01:55:35.070" v="1957" actId="26606"/>
          <ac:spMkLst>
            <pc:docMk/>
            <pc:sldMk cId="21143761" sldId="260"/>
            <ac:spMk id="20" creationId="{131BAD53-4E89-4F62-BBB7-26359763ED39}"/>
          </ac:spMkLst>
        </pc:spChg>
        <pc:spChg chg="add del">
          <ac:chgData name="Justin Ku" userId="f607bfdeedf87e4d" providerId="LiveId" clId="{566ECC65-492D-A542-905A-3D2C3B561825}" dt="2024-08-15T01:55:35.070" v="1957" actId="26606"/>
          <ac:spMkLst>
            <pc:docMk/>
            <pc:sldMk cId="21143761" sldId="260"/>
            <ac:spMk id="22" creationId="{62756DA2-40EB-4C6F-B962-5822FFB54FB6}"/>
          </ac:spMkLst>
        </pc:spChg>
        <pc:spChg chg="add">
          <ac:chgData name="Justin Ku" userId="f607bfdeedf87e4d" providerId="LiveId" clId="{566ECC65-492D-A542-905A-3D2C3B561825}" dt="2024-08-15T01:55:35.076" v="1958" actId="26606"/>
          <ac:spMkLst>
            <pc:docMk/>
            <pc:sldMk cId="21143761" sldId="260"/>
            <ac:spMk id="24" creationId="{F821940F-7A1D-4ACC-85B4-A932898ABB37}"/>
          </ac:spMkLst>
        </pc:spChg>
        <pc:spChg chg="add">
          <ac:chgData name="Justin Ku" userId="f607bfdeedf87e4d" providerId="LiveId" clId="{566ECC65-492D-A542-905A-3D2C3B561825}" dt="2024-08-15T01:55:35.076" v="1958" actId="26606"/>
          <ac:spMkLst>
            <pc:docMk/>
            <pc:sldMk cId="21143761" sldId="260"/>
            <ac:spMk id="25" creationId="{16674508-81D3-48CF-96BF-7FC60EAA572A}"/>
          </ac:spMkLst>
        </pc:spChg>
        <pc:picChg chg="add mod ord">
          <ac:chgData name="Justin Ku" userId="f607bfdeedf87e4d" providerId="LiveId" clId="{566ECC65-492D-A542-905A-3D2C3B561825}" dt="2024-08-15T01:55:58.924" v="1966" actId="14100"/>
          <ac:picMkLst>
            <pc:docMk/>
            <pc:sldMk cId="21143761" sldId="260"/>
            <ac:picMk id="4" creationId="{AC07C8F9-AA02-AC86-7A91-74A34BB80C87}"/>
          </ac:picMkLst>
        </pc:picChg>
      </pc:sldChg>
      <pc:sldChg chg="addSp delSp modSp new mod ord setBg">
        <pc:chgData name="Justin Ku" userId="f607bfdeedf87e4d" providerId="LiveId" clId="{566ECC65-492D-A542-905A-3D2C3B561825}" dt="2024-08-15T01:56:30.858" v="1971" actId="1076"/>
        <pc:sldMkLst>
          <pc:docMk/>
          <pc:sldMk cId="1439451073" sldId="261"/>
        </pc:sldMkLst>
        <pc:spChg chg="del">
          <ac:chgData name="Justin Ku" userId="f607bfdeedf87e4d" providerId="LiveId" clId="{566ECC65-492D-A542-905A-3D2C3B561825}" dt="2024-08-15T01:39:13.787" v="888" actId="21"/>
          <ac:spMkLst>
            <pc:docMk/>
            <pc:sldMk cId="1439451073" sldId="261"/>
            <ac:spMk id="2" creationId="{7F418C1F-A930-F45D-25D3-EC7E9D71576B}"/>
          </ac:spMkLst>
        </pc:spChg>
        <pc:spChg chg="del">
          <ac:chgData name="Justin Ku" userId="f607bfdeedf87e4d" providerId="LiveId" clId="{566ECC65-492D-A542-905A-3D2C3B561825}" dt="2024-08-15T01:34:37.083" v="884"/>
          <ac:spMkLst>
            <pc:docMk/>
            <pc:sldMk cId="1439451073" sldId="261"/>
            <ac:spMk id="3" creationId="{77C34CCD-7AA2-239B-0CCC-7629AD8C4E5A}"/>
          </ac:spMkLst>
        </pc:spChg>
        <pc:spChg chg="add mod">
          <ac:chgData name="Justin Ku" userId="f607bfdeedf87e4d" providerId="LiveId" clId="{566ECC65-492D-A542-905A-3D2C3B561825}" dt="2024-08-15T01:56:09.082" v="1967" actId="403"/>
          <ac:spMkLst>
            <pc:docMk/>
            <pc:sldMk cId="1439451073" sldId="261"/>
            <ac:spMk id="5" creationId="{0FBA56D2-8943-62B2-45E3-358B8653BC84}"/>
          </ac:spMkLst>
        </pc:spChg>
        <pc:spChg chg="add del">
          <ac:chgData name="Justin Ku" userId="f607bfdeedf87e4d" providerId="LiveId" clId="{566ECC65-492D-A542-905A-3D2C3B561825}" dt="2024-08-15T01:54:29.269" v="1948" actId="26606"/>
          <ac:spMkLst>
            <pc:docMk/>
            <pc:sldMk cId="1439451073" sldId="261"/>
            <ac:spMk id="7" creationId="{12609869-9E80-471B-A487-A53288E0E791}"/>
          </ac:spMkLst>
        </pc:spChg>
        <pc:spChg chg="add del">
          <ac:chgData name="Justin Ku" userId="f607bfdeedf87e4d" providerId="LiveId" clId="{566ECC65-492D-A542-905A-3D2C3B561825}" dt="2024-08-15T01:54:29.269" v="1948" actId="26606"/>
          <ac:spMkLst>
            <pc:docMk/>
            <pc:sldMk cId="1439451073" sldId="261"/>
            <ac:spMk id="8" creationId="{7004738A-9D34-43E8-97D2-CA0EED4F8BE0}"/>
          </ac:spMkLst>
        </pc:spChg>
        <pc:spChg chg="add del">
          <ac:chgData name="Justin Ku" userId="f607bfdeedf87e4d" providerId="LiveId" clId="{566ECC65-492D-A542-905A-3D2C3B561825}" dt="2024-08-15T01:54:29.269" v="1948" actId="26606"/>
          <ac:spMkLst>
            <pc:docMk/>
            <pc:sldMk cId="1439451073" sldId="261"/>
            <ac:spMk id="9" creationId="{B8B8D07F-F13E-443E-BA68-2D26672D76B9}"/>
          </ac:spMkLst>
        </pc:spChg>
        <pc:spChg chg="add del">
          <ac:chgData name="Justin Ku" userId="f607bfdeedf87e4d" providerId="LiveId" clId="{566ECC65-492D-A542-905A-3D2C3B561825}" dt="2024-08-15T01:52:49.950" v="1930" actId="26606"/>
          <ac:spMkLst>
            <pc:docMk/>
            <pc:sldMk cId="1439451073" sldId="261"/>
            <ac:spMk id="10" creationId="{12609869-9E80-471B-A487-A53288E0E791}"/>
          </ac:spMkLst>
        </pc:spChg>
        <pc:spChg chg="add del">
          <ac:chgData name="Justin Ku" userId="f607bfdeedf87e4d" providerId="LiveId" clId="{566ECC65-492D-A542-905A-3D2C3B561825}" dt="2024-08-15T01:54:29.269" v="1948" actId="26606"/>
          <ac:spMkLst>
            <pc:docMk/>
            <pc:sldMk cId="1439451073" sldId="261"/>
            <ac:spMk id="11" creationId="{2813A4FA-24A5-41ED-A534-3807D1B2F344}"/>
          </ac:spMkLst>
        </pc:spChg>
        <pc:spChg chg="add del">
          <ac:chgData name="Justin Ku" userId="f607bfdeedf87e4d" providerId="LiveId" clId="{566ECC65-492D-A542-905A-3D2C3B561825}" dt="2024-08-15T01:52:49.950" v="1930" actId="26606"/>
          <ac:spMkLst>
            <pc:docMk/>
            <pc:sldMk cId="1439451073" sldId="261"/>
            <ac:spMk id="12" creationId="{7004738A-9D34-43E8-97D2-CA0EED4F8BE0}"/>
          </ac:spMkLst>
        </pc:spChg>
        <pc:spChg chg="add del">
          <ac:chgData name="Justin Ku" userId="f607bfdeedf87e4d" providerId="LiveId" clId="{566ECC65-492D-A542-905A-3D2C3B561825}" dt="2024-08-15T01:54:29.269" v="1948" actId="26606"/>
          <ac:spMkLst>
            <pc:docMk/>
            <pc:sldMk cId="1439451073" sldId="261"/>
            <ac:spMk id="13" creationId="{C3944F27-CA70-4E84-A51A-E6BF89558979}"/>
          </ac:spMkLst>
        </pc:spChg>
        <pc:spChg chg="add del">
          <ac:chgData name="Justin Ku" userId="f607bfdeedf87e4d" providerId="LiveId" clId="{566ECC65-492D-A542-905A-3D2C3B561825}" dt="2024-08-15T01:52:49.950" v="1930" actId="26606"/>
          <ac:spMkLst>
            <pc:docMk/>
            <pc:sldMk cId="1439451073" sldId="261"/>
            <ac:spMk id="14" creationId="{B8B8D07F-F13E-443E-BA68-2D26672D76B9}"/>
          </ac:spMkLst>
        </pc:spChg>
        <pc:spChg chg="add del">
          <ac:chgData name="Justin Ku" userId="f607bfdeedf87e4d" providerId="LiveId" clId="{566ECC65-492D-A542-905A-3D2C3B561825}" dt="2024-08-15T01:54:29.225" v="1947" actId="26606"/>
          <ac:spMkLst>
            <pc:docMk/>
            <pc:sldMk cId="1439451073" sldId="261"/>
            <ac:spMk id="15" creationId="{131BAD53-4E89-4F62-BBB7-26359763ED39}"/>
          </ac:spMkLst>
        </pc:spChg>
        <pc:spChg chg="add del">
          <ac:chgData name="Justin Ku" userId="f607bfdeedf87e4d" providerId="LiveId" clId="{566ECC65-492D-A542-905A-3D2C3B561825}" dt="2024-08-15T01:52:49.950" v="1930" actId="26606"/>
          <ac:spMkLst>
            <pc:docMk/>
            <pc:sldMk cId="1439451073" sldId="261"/>
            <ac:spMk id="16" creationId="{2813A4FA-24A5-41ED-A534-3807D1B2F344}"/>
          </ac:spMkLst>
        </pc:spChg>
        <pc:spChg chg="add del">
          <ac:chgData name="Justin Ku" userId="f607bfdeedf87e4d" providerId="LiveId" clId="{566ECC65-492D-A542-905A-3D2C3B561825}" dt="2024-08-15T01:54:29.225" v="1947" actId="26606"/>
          <ac:spMkLst>
            <pc:docMk/>
            <pc:sldMk cId="1439451073" sldId="261"/>
            <ac:spMk id="17" creationId="{62756DA2-40EB-4C6F-B962-5822FFB54FB6}"/>
          </ac:spMkLst>
        </pc:spChg>
        <pc:spChg chg="add del">
          <ac:chgData name="Justin Ku" userId="f607bfdeedf87e4d" providerId="LiveId" clId="{566ECC65-492D-A542-905A-3D2C3B561825}" dt="2024-08-15T01:52:49.950" v="1930" actId="26606"/>
          <ac:spMkLst>
            <pc:docMk/>
            <pc:sldMk cId="1439451073" sldId="261"/>
            <ac:spMk id="18" creationId="{C3944F27-CA70-4E84-A51A-E6BF89558979}"/>
          </ac:spMkLst>
        </pc:spChg>
        <pc:spChg chg="add">
          <ac:chgData name="Justin Ku" userId="f607bfdeedf87e4d" providerId="LiveId" clId="{566ECC65-492D-A542-905A-3D2C3B561825}" dt="2024-08-15T01:54:29.269" v="1948" actId="26606"/>
          <ac:spMkLst>
            <pc:docMk/>
            <pc:sldMk cId="1439451073" sldId="261"/>
            <ac:spMk id="19" creationId="{7FF47CB7-972F-479F-A36D-9E72D26EC8DA}"/>
          </ac:spMkLst>
        </pc:spChg>
        <pc:spChg chg="add del">
          <ac:chgData name="Justin Ku" userId="f607bfdeedf87e4d" providerId="LiveId" clId="{566ECC65-492D-A542-905A-3D2C3B561825}" dt="2024-08-15T01:52:51.068" v="1932" actId="26606"/>
          <ac:spMkLst>
            <pc:docMk/>
            <pc:sldMk cId="1439451073" sldId="261"/>
            <ac:spMk id="21" creationId="{327D73B4-9F5C-4A64-A179-51B9500CB8B5}"/>
          </ac:spMkLst>
        </pc:spChg>
        <pc:spChg chg="add del">
          <ac:chgData name="Justin Ku" userId="f607bfdeedf87e4d" providerId="LiveId" clId="{566ECC65-492D-A542-905A-3D2C3B561825}" dt="2024-08-15T01:52:51.068" v="1932" actId="26606"/>
          <ac:spMkLst>
            <pc:docMk/>
            <pc:sldMk cId="1439451073" sldId="261"/>
            <ac:spMk id="22" creationId="{C1F06963-6374-4B48-844F-071A9BAAAE02}"/>
          </ac:spMkLst>
        </pc:spChg>
        <pc:spChg chg="add del">
          <ac:chgData name="Justin Ku" userId="f607bfdeedf87e4d" providerId="LiveId" clId="{566ECC65-492D-A542-905A-3D2C3B561825}" dt="2024-08-15T01:52:51.068" v="1932" actId="26606"/>
          <ac:spMkLst>
            <pc:docMk/>
            <pc:sldMk cId="1439451073" sldId="261"/>
            <ac:spMk id="23" creationId="{6CB927A4-E432-4310-9CD5-E89FF5063179}"/>
          </ac:spMkLst>
        </pc:spChg>
        <pc:spChg chg="add del">
          <ac:chgData name="Justin Ku" userId="f607bfdeedf87e4d" providerId="LiveId" clId="{566ECC65-492D-A542-905A-3D2C3B561825}" dt="2024-08-15T01:52:51.068" v="1932" actId="26606"/>
          <ac:spMkLst>
            <pc:docMk/>
            <pc:sldMk cId="1439451073" sldId="261"/>
            <ac:spMk id="24" creationId="{1453BF6C-B012-48B7-B4E8-6D7AC7C27D02}"/>
          </ac:spMkLst>
        </pc:spChg>
        <pc:spChg chg="add del">
          <ac:chgData name="Justin Ku" userId="f607bfdeedf87e4d" providerId="LiveId" clId="{566ECC65-492D-A542-905A-3D2C3B561825}" dt="2024-08-15T01:52:51.068" v="1932" actId="26606"/>
          <ac:spMkLst>
            <pc:docMk/>
            <pc:sldMk cId="1439451073" sldId="261"/>
            <ac:spMk id="25" creationId="{E3020543-B24B-4EC4-8FFC-8DD88EEA91A8}"/>
          </ac:spMkLst>
        </pc:spChg>
        <pc:spChg chg="add">
          <ac:chgData name="Justin Ku" userId="f607bfdeedf87e4d" providerId="LiveId" clId="{566ECC65-492D-A542-905A-3D2C3B561825}" dt="2024-08-15T01:54:29.269" v="1948" actId="26606"/>
          <ac:spMkLst>
            <pc:docMk/>
            <pc:sldMk cId="1439451073" sldId="261"/>
            <ac:spMk id="26" creationId="{0D153B68-5844-490D-8E67-F616D6D721CA}"/>
          </ac:spMkLst>
        </pc:spChg>
        <pc:spChg chg="add del">
          <ac:chgData name="Justin Ku" userId="f607bfdeedf87e4d" providerId="LiveId" clId="{566ECC65-492D-A542-905A-3D2C3B561825}" dt="2024-08-15T01:52:53.031" v="1934" actId="26606"/>
          <ac:spMkLst>
            <pc:docMk/>
            <pc:sldMk cId="1439451073" sldId="261"/>
            <ac:spMk id="27" creationId="{F13C74B1-5B17-4795-BED0-7140497B445A}"/>
          </ac:spMkLst>
        </pc:spChg>
        <pc:spChg chg="add del">
          <ac:chgData name="Justin Ku" userId="f607bfdeedf87e4d" providerId="LiveId" clId="{566ECC65-492D-A542-905A-3D2C3B561825}" dt="2024-08-15T01:52:53.031" v="1934" actId="26606"/>
          <ac:spMkLst>
            <pc:docMk/>
            <pc:sldMk cId="1439451073" sldId="261"/>
            <ac:spMk id="28" creationId="{D4974D33-8DC5-464E-8C6D-BE58F0669C17}"/>
          </ac:spMkLst>
        </pc:spChg>
        <pc:spChg chg="add">
          <ac:chgData name="Justin Ku" userId="f607bfdeedf87e4d" providerId="LiveId" clId="{566ECC65-492D-A542-905A-3D2C3B561825}" dt="2024-08-15T01:54:29.269" v="1948" actId="26606"/>
          <ac:spMkLst>
            <pc:docMk/>
            <pc:sldMk cId="1439451073" sldId="261"/>
            <ac:spMk id="29" creationId="{9A0D773F-7A7D-4DBB-9DEA-86BB8B8F4BC8}"/>
          </ac:spMkLst>
        </pc:spChg>
        <pc:spChg chg="add del">
          <ac:chgData name="Justin Ku" userId="f607bfdeedf87e4d" providerId="LiveId" clId="{566ECC65-492D-A542-905A-3D2C3B561825}" dt="2024-08-15T01:52:54.935" v="1936" actId="26606"/>
          <ac:spMkLst>
            <pc:docMk/>
            <pc:sldMk cId="1439451073" sldId="261"/>
            <ac:spMk id="30" creationId="{1ECAB1E8-8195-4748-BE71-FF806D86892E}"/>
          </ac:spMkLst>
        </pc:spChg>
        <pc:spChg chg="add del">
          <ac:chgData name="Justin Ku" userId="f607bfdeedf87e4d" providerId="LiveId" clId="{566ECC65-492D-A542-905A-3D2C3B561825}" dt="2024-08-15T01:52:54.935" v="1936" actId="26606"/>
          <ac:spMkLst>
            <pc:docMk/>
            <pc:sldMk cId="1439451073" sldId="261"/>
            <ac:spMk id="31" creationId="{57F6BDD4-E066-4008-8011-6CC31AEB4556}"/>
          </ac:spMkLst>
        </pc:spChg>
        <pc:spChg chg="add del">
          <ac:chgData name="Justin Ku" userId="f607bfdeedf87e4d" providerId="LiveId" clId="{566ECC65-492D-A542-905A-3D2C3B561825}" dt="2024-08-15T01:52:54.935" v="1936" actId="26606"/>
          <ac:spMkLst>
            <pc:docMk/>
            <pc:sldMk cId="1439451073" sldId="261"/>
            <ac:spMk id="32" creationId="{2711A8FB-68FC-45FC-B01E-38F809E2D439}"/>
          </ac:spMkLst>
        </pc:spChg>
        <pc:spChg chg="add del">
          <ac:chgData name="Justin Ku" userId="f607bfdeedf87e4d" providerId="LiveId" clId="{566ECC65-492D-A542-905A-3D2C3B561825}" dt="2024-08-15T01:52:54.935" v="1936" actId="26606"/>
          <ac:spMkLst>
            <pc:docMk/>
            <pc:sldMk cId="1439451073" sldId="261"/>
            <ac:spMk id="33" creationId="{2A865FE3-5FC9-4049-87CF-30019C46C0F5}"/>
          </ac:spMkLst>
        </pc:spChg>
        <pc:spChg chg="add del">
          <ac:chgData name="Justin Ku" userId="f607bfdeedf87e4d" providerId="LiveId" clId="{566ECC65-492D-A542-905A-3D2C3B561825}" dt="2024-08-15T01:53:00.649" v="1938" actId="26606"/>
          <ac:spMkLst>
            <pc:docMk/>
            <pc:sldMk cId="1439451073" sldId="261"/>
            <ac:spMk id="35" creationId="{2EB492CD-616E-47F8-933B-5E2D952A0593}"/>
          </ac:spMkLst>
        </pc:spChg>
        <pc:spChg chg="add del">
          <ac:chgData name="Justin Ku" userId="f607bfdeedf87e4d" providerId="LiveId" clId="{566ECC65-492D-A542-905A-3D2C3B561825}" dt="2024-08-15T01:53:00.649" v="1938" actId="26606"/>
          <ac:spMkLst>
            <pc:docMk/>
            <pc:sldMk cId="1439451073" sldId="261"/>
            <ac:spMk id="36" creationId="{59383CF9-23B5-4335-9B21-1791C4CF1C75}"/>
          </ac:spMkLst>
        </pc:spChg>
        <pc:spChg chg="add del">
          <ac:chgData name="Justin Ku" userId="f607bfdeedf87e4d" providerId="LiveId" clId="{566ECC65-492D-A542-905A-3D2C3B561825}" dt="2024-08-15T01:53:00.649" v="1938" actId="26606"/>
          <ac:spMkLst>
            <pc:docMk/>
            <pc:sldMk cId="1439451073" sldId="261"/>
            <ac:spMk id="37" creationId="{0007FE00-9498-4706-B255-6437B0252C02}"/>
          </ac:spMkLst>
        </pc:spChg>
        <pc:spChg chg="add del">
          <ac:chgData name="Justin Ku" userId="f607bfdeedf87e4d" providerId="LiveId" clId="{566ECC65-492D-A542-905A-3D2C3B561825}" dt="2024-08-15T01:53:17.840" v="1942" actId="26606"/>
          <ac:spMkLst>
            <pc:docMk/>
            <pc:sldMk cId="1439451073" sldId="261"/>
            <ac:spMk id="39" creationId="{3AFE8227-C443-417B-BA91-520EB1EF4559}"/>
          </ac:spMkLst>
        </pc:spChg>
        <pc:spChg chg="add del">
          <ac:chgData name="Justin Ku" userId="f607bfdeedf87e4d" providerId="LiveId" clId="{566ECC65-492D-A542-905A-3D2C3B561825}" dt="2024-08-15T01:53:17.840" v="1942" actId="26606"/>
          <ac:spMkLst>
            <pc:docMk/>
            <pc:sldMk cId="1439451073" sldId="261"/>
            <ac:spMk id="40" creationId="{907741FC-B544-4A6E-B831-6789D042333D}"/>
          </ac:spMkLst>
        </pc:spChg>
        <pc:spChg chg="add del">
          <ac:chgData name="Justin Ku" userId="f607bfdeedf87e4d" providerId="LiveId" clId="{566ECC65-492D-A542-905A-3D2C3B561825}" dt="2024-08-15T01:53:17.840" v="1942" actId="26606"/>
          <ac:spMkLst>
            <pc:docMk/>
            <pc:sldMk cId="1439451073" sldId="261"/>
            <ac:spMk id="41" creationId="{3F0BE7ED-7814-4273-B18A-F26CC0380380}"/>
          </ac:spMkLst>
        </pc:spChg>
        <pc:picChg chg="add mod ord">
          <ac:chgData name="Justin Ku" userId="f607bfdeedf87e4d" providerId="LiveId" clId="{566ECC65-492D-A542-905A-3D2C3B561825}" dt="2024-08-15T01:56:30.858" v="1971" actId="1076"/>
          <ac:picMkLst>
            <pc:docMk/>
            <pc:sldMk cId="1439451073" sldId="261"/>
            <ac:picMk id="4" creationId="{047D3E91-A588-62D3-AA25-C85C364ACF98}"/>
          </ac:picMkLst>
        </pc:picChg>
        <pc:cxnChg chg="add del">
          <ac:chgData name="Justin Ku" userId="f607bfdeedf87e4d" providerId="LiveId" clId="{566ECC65-492D-A542-905A-3D2C3B561825}" dt="2024-08-15T01:52:51.068" v="1932" actId="26606"/>
          <ac:cxnSpMkLst>
            <pc:docMk/>
            <pc:sldMk cId="1439451073" sldId="261"/>
            <ac:cxnSpMk id="20" creationId="{C49DA8F6-BCC1-4447-B54C-57856834B94B}"/>
          </ac:cxnSpMkLst>
        </pc:cxnChg>
      </pc:sldChg>
      <pc:sldChg chg="addSp delSp modSp new mod setBg">
        <pc:chgData name="Justin Ku" userId="f607bfdeedf87e4d" providerId="LiveId" clId="{566ECC65-492D-A542-905A-3D2C3B561825}" dt="2024-08-15T01:57:30.437" v="1980" actId="26606"/>
        <pc:sldMkLst>
          <pc:docMk/>
          <pc:sldMk cId="3925474869" sldId="262"/>
        </pc:sldMkLst>
        <pc:spChg chg="mod">
          <ac:chgData name="Justin Ku" userId="f607bfdeedf87e4d" providerId="LiveId" clId="{566ECC65-492D-A542-905A-3D2C3B561825}" dt="2024-08-15T01:57:30.437" v="1980" actId="26606"/>
          <ac:spMkLst>
            <pc:docMk/>
            <pc:sldMk cId="3925474869" sldId="262"/>
            <ac:spMk id="2" creationId="{02C3ACFD-5911-3798-BAFF-734F55E751A8}"/>
          </ac:spMkLst>
        </pc:spChg>
        <pc:spChg chg="mod">
          <ac:chgData name="Justin Ku" userId="f607bfdeedf87e4d" providerId="LiveId" clId="{566ECC65-492D-A542-905A-3D2C3B561825}" dt="2024-08-15T01:57:30.437" v="1980" actId="26606"/>
          <ac:spMkLst>
            <pc:docMk/>
            <pc:sldMk cId="3925474869" sldId="262"/>
            <ac:spMk id="3" creationId="{7E51D15D-7BD3-447D-EA4A-31F3FDD1C76B}"/>
          </ac:spMkLst>
        </pc:spChg>
        <pc:spChg chg="add del">
          <ac:chgData name="Justin Ku" userId="f607bfdeedf87e4d" providerId="LiveId" clId="{566ECC65-492D-A542-905A-3D2C3B561825}" dt="2024-08-15T01:57:25.327" v="1977" actId="26606"/>
          <ac:spMkLst>
            <pc:docMk/>
            <pc:sldMk cId="3925474869" sldId="262"/>
            <ac:spMk id="9" creationId="{9F7D5CDA-D291-4307-BF55-1381FED29634}"/>
          </ac:spMkLst>
        </pc:spChg>
        <pc:spChg chg="add del">
          <ac:chgData name="Justin Ku" userId="f607bfdeedf87e4d" providerId="LiveId" clId="{566ECC65-492D-A542-905A-3D2C3B561825}" dt="2024-08-15T01:57:25.327" v="1977" actId="26606"/>
          <ac:spMkLst>
            <pc:docMk/>
            <pc:sldMk cId="3925474869" sldId="262"/>
            <ac:spMk id="11" creationId="{59B296B9-C5A5-4E4F-9B60-C907B5F1466C}"/>
          </ac:spMkLst>
        </pc:spChg>
        <pc:spChg chg="add del">
          <ac:chgData name="Justin Ku" userId="f607bfdeedf87e4d" providerId="LiveId" clId="{566ECC65-492D-A542-905A-3D2C3B561825}" dt="2024-08-15T01:57:25.327" v="1977" actId="26606"/>
          <ac:spMkLst>
            <pc:docMk/>
            <pc:sldMk cId="3925474869" sldId="262"/>
            <ac:spMk id="13" creationId="{D0300FD3-5AF1-6305-15FA-9078072672E2}"/>
          </ac:spMkLst>
        </pc:spChg>
        <pc:spChg chg="add del">
          <ac:chgData name="Justin Ku" userId="f607bfdeedf87e4d" providerId="LiveId" clId="{566ECC65-492D-A542-905A-3D2C3B561825}" dt="2024-08-15T01:57:30.413" v="1979" actId="26606"/>
          <ac:spMkLst>
            <pc:docMk/>
            <pc:sldMk cId="3925474869" sldId="262"/>
            <ac:spMk id="15" creationId="{F944E337-3E5D-4A1F-A5A1-2057F25B8A7B}"/>
          </ac:spMkLst>
        </pc:spChg>
        <pc:spChg chg="add del">
          <ac:chgData name="Justin Ku" userId="f607bfdeedf87e4d" providerId="LiveId" clId="{566ECC65-492D-A542-905A-3D2C3B561825}" dt="2024-08-15T01:57:30.413" v="1979" actId="26606"/>
          <ac:spMkLst>
            <pc:docMk/>
            <pc:sldMk cId="3925474869" sldId="262"/>
            <ac:spMk id="16" creationId="{4DA50D69-7CF7-4844-B844-A2B821C77F24}"/>
          </ac:spMkLst>
        </pc:spChg>
        <pc:spChg chg="add">
          <ac:chgData name="Justin Ku" userId="f607bfdeedf87e4d" providerId="LiveId" clId="{566ECC65-492D-A542-905A-3D2C3B561825}" dt="2024-08-15T01:57:30.437" v="1980" actId="26606"/>
          <ac:spMkLst>
            <pc:docMk/>
            <pc:sldMk cId="3925474869" sldId="262"/>
            <ac:spMk id="19" creationId="{9F7D5CDA-D291-4307-BF55-1381FED29634}"/>
          </ac:spMkLst>
        </pc:spChg>
        <pc:spChg chg="add">
          <ac:chgData name="Justin Ku" userId="f607bfdeedf87e4d" providerId="LiveId" clId="{566ECC65-492D-A542-905A-3D2C3B561825}" dt="2024-08-15T01:57:30.437" v="1980" actId="26606"/>
          <ac:spMkLst>
            <pc:docMk/>
            <pc:sldMk cId="3925474869" sldId="262"/>
            <ac:spMk id="21" creationId="{59B296B9-C5A5-4E4F-9B60-C907B5F1466C}"/>
          </ac:spMkLst>
        </pc:spChg>
        <pc:spChg chg="add">
          <ac:chgData name="Justin Ku" userId="f607bfdeedf87e4d" providerId="LiveId" clId="{566ECC65-492D-A542-905A-3D2C3B561825}" dt="2024-08-15T01:57:30.437" v="1980" actId="26606"/>
          <ac:spMkLst>
            <pc:docMk/>
            <pc:sldMk cId="3925474869" sldId="262"/>
            <ac:spMk id="22" creationId="{D0300FD3-5AF1-6305-15FA-9078072672E2}"/>
          </ac:spMkLst>
        </pc:spChg>
        <pc:picChg chg="add del">
          <ac:chgData name="Justin Ku" userId="f607bfdeedf87e4d" providerId="LiveId" clId="{566ECC65-492D-A542-905A-3D2C3B561825}" dt="2024-08-15T01:57:25.327" v="1977" actId="26606"/>
          <ac:picMkLst>
            <pc:docMk/>
            <pc:sldMk cId="3925474869" sldId="262"/>
            <ac:picMk id="5" creationId="{68B5067E-80C1-C45B-35DD-D0EFBCDE9D6F}"/>
          </ac:picMkLst>
        </pc:picChg>
        <pc:picChg chg="add del">
          <ac:chgData name="Justin Ku" userId="f607bfdeedf87e4d" providerId="LiveId" clId="{566ECC65-492D-A542-905A-3D2C3B561825}" dt="2024-08-15T01:57:30.413" v="1979" actId="26606"/>
          <ac:picMkLst>
            <pc:docMk/>
            <pc:sldMk cId="3925474869" sldId="262"/>
            <ac:picMk id="17" creationId="{660CC7B9-C0FC-27E6-721C-CBDB2DFE75AB}"/>
          </ac:picMkLst>
        </pc:picChg>
        <pc:picChg chg="add">
          <ac:chgData name="Justin Ku" userId="f607bfdeedf87e4d" providerId="LiveId" clId="{566ECC65-492D-A542-905A-3D2C3B561825}" dt="2024-08-15T01:57:30.437" v="1980" actId="26606"/>
          <ac:picMkLst>
            <pc:docMk/>
            <pc:sldMk cId="3925474869" sldId="262"/>
            <ac:picMk id="20" creationId="{68B5067E-80C1-C45B-35DD-D0EFBCDE9D6F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3BBEA20-1A6F-4D7B-B68D-AAA1ACA439F9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C4DB53C-9F42-4BA0-9331-1BFD6F98530F}">
      <dgm:prSet/>
      <dgm:spPr/>
      <dgm:t>
        <a:bodyPr/>
        <a:lstStyle/>
        <a:p>
          <a:pPr>
            <a:defRPr cap="all"/>
          </a:pPr>
          <a:r>
            <a:rPr lang="en-US"/>
            <a:t>How do we increase revenue and cut costs without undermining ticket price? Can we support a higher ticket price?</a:t>
          </a:r>
        </a:p>
      </dgm:t>
    </dgm:pt>
    <dgm:pt modelId="{07C3EA1E-EA7E-4E62-94D3-CB3768DE1C39}" type="parTrans" cxnId="{7379DE1A-0BC7-4A3D-9E6E-65B520F017F3}">
      <dgm:prSet/>
      <dgm:spPr/>
      <dgm:t>
        <a:bodyPr/>
        <a:lstStyle/>
        <a:p>
          <a:endParaRPr lang="en-US"/>
        </a:p>
      </dgm:t>
    </dgm:pt>
    <dgm:pt modelId="{352892A3-79E1-4037-A375-41AB8AB82E10}" type="sibTrans" cxnId="{7379DE1A-0BC7-4A3D-9E6E-65B520F017F3}">
      <dgm:prSet/>
      <dgm:spPr/>
      <dgm:t>
        <a:bodyPr/>
        <a:lstStyle/>
        <a:p>
          <a:endParaRPr lang="en-US"/>
        </a:p>
      </dgm:t>
    </dgm:pt>
    <dgm:pt modelId="{A15C0C11-702F-4EE6-BA71-EB1873D9B981}">
      <dgm:prSet/>
      <dgm:spPr/>
      <dgm:t>
        <a:bodyPr/>
        <a:lstStyle/>
        <a:p>
          <a:pPr>
            <a:defRPr cap="all"/>
          </a:pPr>
          <a:r>
            <a:rPr lang="en-US"/>
            <a:t>Big Mountain has 105 trails and about 350,000 visitors yearly</a:t>
          </a:r>
        </a:p>
      </dgm:t>
    </dgm:pt>
    <dgm:pt modelId="{083F5823-EFE5-43CD-9385-76C3B16449D7}" type="parTrans" cxnId="{83BE2CB3-F436-4FB5-BEE3-2879F0F0320F}">
      <dgm:prSet/>
      <dgm:spPr/>
      <dgm:t>
        <a:bodyPr/>
        <a:lstStyle/>
        <a:p>
          <a:endParaRPr lang="en-US"/>
        </a:p>
      </dgm:t>
    </dgm:pt>
    <dgm:pt modelId="{2F61EAE0-8DED-4D37-BC6B-2C4F38302F7A}" type="sibTrans" cxnId="{83BE2CB3-F436-4FB5-BEE3-2879F0F0320F}">
      <dgm:prSet/>
      <dgm:spPr/>
      <dgm:t>
        <a:bodyPr/>
        <a:lstStyle/>
        <a:p>
          <a:endParaRPr lang="en-US"/>
        </a:p>
      </dgm:t>
    </dgm:pt>
    <dgm:pt modelId="{E5282F5D-B321-44DB-80E0-9D97B364A643}">
      <dgm:prSet/>
      <dgm:spPr/>
      <dgm:t>
        <a:bodyPr/>
        <a:lstStyle/>
        <a:p>
          <a:pPr>
            <a:defRPr cap="all"/>
          </a:pPr>
          <a:r>
            <a:rPr lang="en-US"/>
            <a:t>Newly installed chair lift increased operational costs ($1.5 million)</a:t>
          </a:r>
        </a:p>
      </dgm:t>
    </dgm:pt>
    <dgm:pt modelId="{E4594179-1776-4F06-9EBA-B4963FBF2CE0}" type="parTrans" cxnId="{7C845BE6-64D1-4DA3-B424-7901AB87C925}">
      <dgm:prSet/>
      <dgm:spPr/>
      <dgm:t>
        <a:bodyPr/>
        <a:lstStyle/>
        <a:p>
          <a:endParaRPr lang="en-US"/>
        </a:p>
      </dgm:t>
    </dgm:pt>
    <dgm:pt modelId="{8ED6287A-AE71-4269-AD21-9034FD90E6A8}" type="sibTrans" cxnId="{7C845BE6-64D1-4DA3-B424-7901AB87C925}">
      <dgm:prSet/>
      <dgm:spPr/>
      <dgm:t>
        <a:bodyPr/>
        <a:lstStyle/>
        <a:p>
          <a:endParaRPr lang="en-US"/>
        </a:p>
      </dgm:t>
    </dgm:pt>
    <dgm:pt modelId="{219BF7C9-E609-4967-B34A-7C5573895C8A}" type="pres">
      <dgm:prSet presAssocID="{23BBEA20-1A6F-4D7B-B68D-AAA1ACA439F9}" presName="root" presStyleCnt="0">
        <dgm:presLayoutVars>
          <dgm:dir/>
          <dgm:resizeHandles val="exact"/>
        </dgm:presLayoutVars>
      </dgm:prSet>
      <dgm:spPr/>
    </dgm:pt>
    <dgm:pt modelId="{B2ADCC36-960E-4138-8366-7BDB676F6E00}" type="pres">
      <dgm:prSet presAssocID="{9C4DB53C-9F42-4BA0-9331-1BFD6F98530F}" presName="compNode" presStyleCnt="0"/>
      <dgm:spPr/>
    </dgm:pt>
    <dgm:pt modelId="{CAAFE16E-91F6-4413-8003-2FDCF383D930}" type="pres">
      <dgm:prSet presAssocID="{9C4DB53C-9F42-4BA0-9331-1BFD6F98530F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EDFAFF9C-77C8-4489-99F6-982A579E436B}" type="pres">
      <dgm:prSet presAssocID="{9C4DB53C-9F42-4BA0-9331-1BFD6F98530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D16ACFDA-0055-4744-9344-178D8B693A7C}" type="pres">
      <dgm:prSet presAssocID="{9C4DB53C-9F42-4BA0-9331-1BFD6F98530F}" presName="spaceRect" presStyleCnt="0"/>
      <dgm:spPr/>
    </dgm:pt>
    <dgm:pt modelId="{601696BF-D442-4923-95FA-B36AA95C2174}" type="pres">
      <dgm:prSet presAssocID="{9C4DB53C-9F42-4BA0-9331-1BFD6F98530F}" presName="textRect" presStyleLbl="revTx" presStyleIdx="0" presStyleCnt="3">
        <dgm:presLayoutVars>
          <dgm:chMax val="1"/>
          <dgm:chPref val="1"/>
        </dgm:presLayoutVars>
      </dgm:prSet>
      <dgm:spPr/>
    </dgm:pt>
    <dgm:pt modelId="{58AFAEAE-207D-4AAF-A636-F8664670ADFA}" type="pres">
      <dgm:prSet presAssocID="{352892A3-79E1-4037-A375-41AB8AB82E10}" presName="sibTrans" presStyleCnt="0"/>
      <dgm:spPr/>
    </dgm:pt>
    <dgm:pt modelId="{B3CAC727-8E30-4087-9ADE-1DC76850F87C}" type="pres">
      <dgm:prSet presAssocID="{A15C0C11-702F-4EE6-BA71-EB1873D9B981}" presName="compNode" presStyleCnt="0"/>
      <dgm:spPr/>
    </dgm:pt>
    <dgm:pt modelId="{073B8883-4A72-4B92-A043-593CE150BC1C}" type="pres">
      <dgm:prSet presAssocID="{A15C0C11-702F-4EE6-BA71-EB1873D9B981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545DCD4D-30C6-4915-ADDF-8383C2A2FDF6}" type="pres">
      <dgm:prSet presAssocID="{A15C0C11-702F-4EE6-BA71-EB1873D9B98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untains"/>
        </a:ext>
      </dgm:extLst>
    </dgm:pt>
    <dgm:pt modelId="{28DE081D-D3B5-42D5-A013-A78BFE78D588}" type="pres">
      <dgm:prSet presAssocID="{A15C0C11-702F-4EE6-BA71-EB1873D9B981}" presName="spaceRect" presStyleCnt="0"/>
      <dgm:spPr/>
    </dgm:pt>
    <dgm:pt modelId="{D8F07B2C-F0F0-4FCB-9154-BFA2E330B68C}" type="pres">
      <dgm:prSet presAssocID="{A15C0C11-702F-4EE6-BA71-EB1873D9B981}" presName="textRect" presStyleLbl="revTx" presStyleIdx="1" presStyleCnt="3">
        <dgm:presLayoutVars>
          <dgm:chMax val="1"/>
          <dgm:chPref val="1"/>
        </dgm:presLayoutVars>
      </dgm:prSet>
      <dgm:spPr/>
    </dgm:pt>
    <dgm:pt modelId="{786000DD-6232-45E0-9EBF-58D922E56539}" type="pres">
      <dgm:prSet presAssocID="{2F61EAE0-8DED-4D37-BC6B-2C4F38302F7A}" presName="sibTrans" presStyleCnt="0"/>
      <dgm:spPr/>
    </dgm:pt>
    <dgm:pt modelId="{2F59E7E8-9A18-4AB7-9AA0-592FEACF41A3}" type="pres">
      <dgm:prSet presAssocID="{E5282F5D-B321-44DB-80E0-9D97B364A643}" presName="compNode" presStyleCnt="0"/>
      <dgm:spPr/>
    </dgm:pt>
    <dgm:pt modelId="{2066CE7A-6359-4480-8067-C0E00237FDE8}" type="pres">
      <dgm:prSet presAssocID="{E5282F5D-B321-44DB-80E0-9D97B364A643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E7091D66-EAD3-47DD-985B-2607D114C712}" type="pres">
      <dgm:prSet presAssocID="{E5282F5D-B321-44DB-80E0-9D97B364A64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an"/>
        </a:ext>
      </dgm:extLst>
    </dgm:pt>
    <dgm:pt modelId="{DF1DD30C-CBCC-4277-9A8D-E39941BD86AA}" type="pres">
      <dgm:prSet presAssocID="{E5282F5D-B321-44DB-80E0-9D97B364A643}" presName="spaceRect" presStyleCnt="0"/>
      <dgm:spPr/>
    </dgm:pt>
    <dgm:pt modelId="{CDB56C4A-DE9A-4811-8CC4-A496C635209B}" type="pres">
      <dgm:prSet presAssocID="{E5282F5D-B321-44DB-80E0-9D97B364A643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7379DE1A-0BC7-4A3D-9E6E-65B520F017F3}" srcId="{23BBEA20-1A6F-4D7B-B68D-AAA1ACA439F9}" destId="{9C4DB53C-9F42-4BA0-9331-1BFD6F98530F}" srcOrd="0" destOrd="0" parTransId="{07C3EA1E-EA7E-4E62-94D3-CB3768DE1C39}" sibTransId="{352892A3-79E1-4037-A375-41AB8AB82E10}"/>
    <dgm:cxn modelId="{BBC46041-7358-42DF-83D6-2A0AECE99638}" type="presOf" srcId="{9C4DB53C-9F42-4BA0-9331-1BFD6F98530F}" destId="{601696BF-D442-4923-95FA-B36AA95C2174}" srcOrd="0" destOrd="0" presId="urn:microsoft.com/office/officeart/2018/5/layout/IconLeafLabelList"/>
    <dgm:cxn modelId="{F0188F76-BDD6-40BC-B641-7F6182A2C9C4}" type="presOf" srcId="{A15C0C11-702F-4EE6-BA71-EB1873D9B981}" destId="{D8F07B2C-F0F0-4FCB-9154-BFA2E330B68C}" srcOrd="0" destOrd="0" presId="urn:microsoft.com/office/officeart/2018/5/layout/IconLeafLabelList"/>
    <dgm:cxn modelId="{AF7E7A99-55CD-42F0-B2A1-48BAA4159AB7}" type="presOf" srcId="{23BBEA20-1A6F-4D7B-B68D-AAA1ACA439F9}" destId="{219BF7C9-E609-4967-B34A-7C5573895C8A}" srcOrd="0" destOrd="0" presId="urn:microsoft.com/office/officeart/2018/5/layout/IconLeafLabelList"/>
    <dgm:cxn modelId="{83BE2CB3-F436-4FB5-BEE3-2879F0F0320F}" srcId="{23BBEA20-1A6F-4D7B-B68D-AAA1ACA439F9}" destId="{A15C0C11-702F-4EE6-BA71-EB1873D9B981}" srcOrd="1" destOrd="0" parTransId="{083F5823-EFE5-43CD-9385-76C3B16449D7}" sibTransId="{2F61EAE0-8DED-4D37-BC6B-2C4F38302F7A}"/>
    <dgm:cxn modelId="{7C845BE6-64D1-4DA3-B424-7901AB87C925}" srcId="{23BBEA20-1A6F-4D7B-B68D-AAA1ACA439F9}" destId="{E5282F5D-B321-44DB-80E0-9D97B364A643}" srcOrd="2" destOrd="0" parTransId="{E4594179-1776-4F06-9EBA-B4963FBF2CE0}" sibTransId="{8ED6287A-AE71-4269-AD21-9034FD90E6A8}"/>
    <dgm:cxn modelId="{A8EEA3F6-67A4-406E-9303-1F3EF5FE7025}" type="presOf" srcId="{E5282F5D-B321-44DB-80E0-9D97B364A643}" destId="{CDB56C4A-DE9A-4811-8CC4-A496C635209B}" srcOrd="0" destOrd="0" presId="urn:microsoft.com/office/officeart/2018/5/layout/IconLeafLabelList"/>
    <dgm:cxn modelId="{CF7D2B73-9FCB-46CA-AB9A-66B0D2708A68}" type="presParOf" srcId="{219BF7C9-E609-4967-B34A-7C5573895C8A}" destId="{B2ADCC36-960E-4138-8366-7BDB676F6E00}" srcOrd="0" destOrd="0" presId="urn:microsoft.com/office/officeart/2018/5/layout/IconLeafLabelList"/>
    <dgm:cxn modelId="{98D96EC7-436A-460C-959A-ABC96FBC6B58}" type="presParOf" srcId="{B2ADCC36-960E-4138-8366-7BDB676F6E00}" destId="{CAAFE16E-91F6-4413-8003-2FDCF383D930}" srcOrd="0" destOrd="0" presId="urn:microsoft.com/office/officeart/2018/5/layout/IconLeafLabelList"/>
    <dgm:cxn modelId="{98733CDD-EB46-4E83-B2EA-4E087D0B517D}" type="presParOf" srcId="{B2ADCC36-960E-4138-8366-7BDB676F6E00}" destId="{EDFAFF9C-77C8-4489-99F6-982A579E436B}" srcOrd="1" destOrd="0" presId="urn:microsoft.com/office/officeart/2018/5/layout/IconLeafLabelList"/>
    <dgm:cxn modelId="{A666D16C-D571-4F5B-A609-B16CE75137DD}" type="presParOf" srcId="{B2ADCC36-960E-4138-8366-7BDB676F6E00}" destId="{D16ACFDA-0055-4744-9344-178D8B693A7C}" srcOrd="2" destOrd="0" presId="urn:microsoft.com/office/officeart/2018/5/layout/IconLeafLabelList"/>
    <dgm:cxn modelId="{8F19FD8C-3496-42BF-BCB1-7E30AB798705}" type="presParOf" srcId="{B2ADCC36-960E-4138-8366-7BDB676F6E00}" destId="{601696BF-D442-4923-95FA-B36AA95C2174}" srcOrd="3" destOrd="0" presId="urn:microsoft.com/office/officeart/2018/5/layout/IconLeafLabelList"/>
    <dgm:cxn modelId="{245522ED-0040-4854-92FE-650674AFA120}" type="presParOf" srcId="{219BF7C9-E609-4967-B34A-7C5573895C8A}" destId="{58AFAEAE-207D-4AAF-A636-F8664670ADFA}" srcOrd="1" destOrd="0" presId="urn:microsoft.com/office/officeart/2018/5/layout/IconLeafLabelList"/>
    <dgm:cxn modelId="{F8D52A30-C4C4-418C-91CB-53EB1829046A}" type="presParOf" srcId="{219BF7C9-E609-4967-B34A-7C5573895C8A}" destId="{B3CAC727-8E30-4087-9ADE-1DC76850F87C}" srcOrd="2" destOrd="0" presId="urn:microsoft.com/office/officeart/2018/5/layout/IconLeafLabelList"/>
    <dgm:cxn modelId="{D4E9E044-9C41-45FD-9A84-270F1395C7D0}" type="presParOf" srcId="{B3CAC727-8E30-4087-9ADE-1DC76850F87C}" destId="{073B8883-4A72-4B92-A043-593CE150BC1C}" srcOrd="0" destOrd="0" presId="urn:microsoft.com/office/officeart/2018/5/layout/IconLeafLabelList"/>
    <dgm:cxn modelId="{B8B637B9-715B-454E-AACF-7AFCDCCE4C82}" type="presParOf" srcId="{B3CAC727-8E30-4087-9ADE-1DC76850F87C}" destId="{545DCD4D-30C6-4915-ADDF-8383C2A2FDF6}" srcOrd="1" destOrd="0" presId="urn:microsoft.com/office/officeart/2018/5/layout/IconLeafLabelList"/>
    <dgm:cxn modelId="{BC87B351-FB7D-4613-B91D-1D12C2E767C8}" type="presParOf" srcId="{B3CAC727-8E30-4087-9ADE-1DC76850F87C}" destId="{28DE081D-D3B5-42D5-A013-A78BFE78D588}" srcOrd="2" destOrd="0" presId="urn:microsoft.com/office/officeart/2018/5/layout/IconLeafLabelList"/>
    <dgm:cxn modelId="{DB4246D8-AD46-4897-A27F-5733F27FED57}" type="presParOf" srcId="{B3CAC727-8E30-4087-9ADE-1DC76850F87C}" destId="{D8F07B2C-F0F0-4FCB-9154-BFA2E330B68C}" srcOrd="3" destOrd="0" presId="urn:microsoft.com/office/officeart/2018/5/layout/IconLeafLabelList"/>
    <dgm:cxn modelId="{0AAFA374-1DFE-4A8F-A5FD-9577B095C211}" type="presParOf" srcId="{219BF7C9-E609-4967-B34A-7C5573895C8A}" destId="{786000DD-6232-45E0-9EBF-58D922E56539}" srcOrd="3" destOrd="0" presId="urn:microsoft.com/office/officeart/2018/5/layout/IconLeafLabelList"/>
    <dgm:cxn modelId="{9704B885-E239-4D6A-A603-FCF13FAE85AA}" type="presParOf" srcId="{219BF7C9-E609-4967-B34A-7C5573895C8A}" destId="{2F59E7E8-9A18-4AB7-9AA0-592FEACF41A3}" srcOrd="4" destOrd="0" presId="urn:microsoft.com/office/officeart/2018/5/layout/IconLeafLabelList"/>
    <dgm:cxn modelId="{B4685F55-FFD2-4F21-80D6-9E9BE445BE79}" type="presParOf" srcId="{2F59E7E8-9A18-4AB7-9AA0-592FEACF41A3}" destId="{2066CE7A-6359-4480-8067-C0E00237FDE8}" srcOrd="0" destOrd="0" presId="urn:microsoft.com/office/officeart/2018/5/layout/IconLeafLabelList"/>
    <dgm:cxn modelId="{62A633DE-D49F-4A93-B721-90D90A7707EA}" type="presParOf" srcId="{2F59E7E8-9A18-4AB7-9AA0-592FEACF41A3}" destId="{E7091D66-EAD3-47DD-985B-2607D114C712}" srcOrd="1" destOrd="0" presId="urn:microsoft.com/office/officeart/2018/5/layout/IconLeafLabelList"/>
    <dgm:cxn modelId="{CD909938-CE5A-492A-9A95-413063F16999}" type="presParOf" srcId="{2F59E7E8-9A18-4AB7-9AA0-592FEACF41A3}" destId="{DF1DD30C-CBCC-4277-9A8D-E39941BD86AA}" srcOrd="2" destOrd="0" presId="urn:microsoft.com/office/officeart/2018/5/layout/IconLeafLabelList"/>
    <dgm:cxn modelId="{AE9E10F6-498B-4BC1-AB80-B882E4A83092}" type="presParOf" srcId="{2F59E7E8-9A18-4AB7-9AA0-592FEACF41A3}" destId="{CDB56C4A-DE9A-4811-8CC4-A496C635209B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FA6C29D-5AB8-44B1-8AB8-5F4FB2E7FC5E}" type="doc">
      <dgm:prSet loTypeId="urn:microsoft.com/office/officeart/2005/8/layout/list1" loCatId="list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CCA84584-21D0-44AD-8C28-BD792812F244}">
      <dgm:prSet/>
      <dgm:spPr/>
      <dgm:t>
        <a:bodyPr/>
        <a:lstStyle/>
        <a:p>
          <a:r>
            <a:rPr lang="en-US"/>
            <a:t>Current ticket price is $81</a:t>
          </a:r>
        </a:p>
      </dgm:t>
    </dgm:pt>
    <dgm:pt modelId="{76D1A465-0DD4-4D88-8149-CA990579C33D}" type="parTrans" cxnId="{A16CAD07-5FAB-488A-B698-BBDFA617E6BC}">
      <dgm:prSet/>
      <dgm:spPr/>
      <dgm:t>
        <a:bodyPr/>
        <a:lstStyle/>
        <a:p>
          <a:endParaRPr lang="en-US"/>
        </a:p>
      </dgm:t>
    </dgm:pt>
    <dgm:pt modelId="{5F751251-438C-4223-88FC-725CFC45A897}" type="sibTrans" cxnId="{A16CAD07-5FAB-488A-B698-BBDFA617E6BC}">
      <dgm:prSet/>
      <dgm:spPr/>
      <dgm:t>
        <a:bodyPr/>
        <a:lstStyle/>
        <a:p>
          <a:endParaRPr lang="en-US"/>
        </a:p>
      </dgm:t>
    </dgm:pt>
    <dgm:pt modelId="{952F34CD-730B-416B-9E7B-F5CCAFA45514}">
      <dgm:prSet/>
      <dgm:spPr/>
      <dgm:t>
        <a:bodyPr/>
        <a:lstStyle/>
        <a:p>
          <a:r>
            <a:rPr lang="en-US"/>
            <a:t>Modeling supports a ticket price of $95.87</a:t>
          </a:r>
        </a:p>
      </dgm:t>
    </dgm:pt>
    <dgm:pt modelId="{F92082FE-7985-4AB3-A541-8F5D1CD16895}" type="parTrans" cxnId="{EE9B33B9-E636-47FD-B370-C550406561F2}">
      <dgm:prSet/>
      <dgm:spPr/>
      <dgm:t>
        <a:bodyPr/>
        <a:lstStyle/>
        <a:p>
          <a:endParaRPr lang="en-US"/>
        </a:p>
      </dgm:t>
    </dgm:pt>
    <dgm:pt modelId="{5A12A4A7-EBFC-41B9-95B1-F866C0125E7A}" type="sibTrans" cxnId="{EE9B33B9-E636-47FD-B370-C550406561F2}">
      <dgm:prSet/>
      <dgm:spPr/>
      <dgm:t>
        <a:bodyPr/>
        <a:lstStyle/>
        <a:p>
          <a:endParaRPr lang="en-US"/>
        </a:p>
      </dgm:t>
    </dgm:pt>
    <dgm:pt modelId="{A46FBDD2-ADB2-45CC-B4AB-3BEC98FCF8E3}">
      <dgm:prSet/>
      <dgm:spPr/>
      <dgm:t>
        <a:bodyPr/>
        <a:lstStyle/>
        <a:p>
          <a:r>
            <a:rPr lang="en-US"/>
            <a:t>Room for price increase</a:t>
          </a:r>
        </a:p>
      </dgm:t>
    </dgm:pt>
    <dgm:pt modelId="{AB97C4A7-C264-4064-B2AE-5236EA7B357C}" type="parTrans" cxnId="{0B4740AB-EDF2-417F-968A-99FE52B891BE}">
      <dgm:prSet/>
      <dgm:spPr/>
      <dgm:t>
        <a:bodyPr/>
        <a:lstStyle/>
        <a:p>
          <a:endParaRPr lang="en-US"/>
        </a:p>
      </dgm:t>
    </dgm:pt>
    <dgm:pt modelId="{E9DAC280-B7D9-41F3-BEF6-BF3F4437D1F2}" type="sibTrans" cxnId="{0B4740AB-EDF2-417F-968A-99FE52B891BE}">
      <dgm:prSet/>
      <dgm:spPr/>
      <dgm:t>
        <a:bodyPr/>
        <a:lstStyle/>
        <a:p>
          <a:endParaRPr lang="en-US"/>
        </a:p>
      </dgm:t>
    </dgm:pt>
    <dgm:pt modelId="{D3BE2E87-EF58-4929-9A27-9D01E188A3E7}">
      <dgm:prSet/>
      <dgm:spPr/>
      <dgm:t>
        <a:bodyPr/>
        <a:lstStyle/>
        <a:p>
          <a:r>
            <a:rPr lang="en-US"/>
            <a:t>How to support a premium ticket price</a:t>
          </a:r>
        </a:p>
      </dgm:t>
    </dgm:pt>
    <dgm:pt modelId="{E3790221-5FC6-4696-BBED-574207A0C7AB}" type="parTrans" cxnId="{0E828819-2D3E-4E7D-9405-C8778E592FA4}">
      <dgm:prSet/>
      <dgm:spPr/>
      <dgm:t>
        <a:bodyPr/>
        <a:lstStyle/>
        <a:p>
          <a:endParaRPr lang="en-US"/>
        </a:p>
      </dgm:t>
    </dgm:pt>
    <dgm:pt modelId="{901E05CC-8C70-4E04-A244-A2A915129CB3}" type="sibTrans" cxnId="{0E828819-2D3E-4E7D-9405-C8778E592FA4}">
      <dgm:prSet/>
      <dgm:spPr/>
      <dgm:t>
        <a:bodyPr/>
        <a:lstStyle/>
        <a:p>
          <a:endParaRPr lang="en-US"/>
        </a:p>
      </dgm:t>
    </dgm:pt>
    <dgm:pt modelId="{824E19A8-A286-4A8B-B9F5-D20CA599E518}">
      <dgm:prSet/>
      <dgm:spPr/>
      <dgm:t>
        <a:bodyPr/>
        <a:lstStyle/>
        <a:p>
          <a:r>
            <a:rPr lang="en-US"/>
            <a:t>Add new chair lift</a:t>
          </a:r>
        </a:p>
      </dgm:t>
    </dgm:pt>
    <dgm:pt modelId="{6725B507-101F-43B7-801A-1C11D7DD865F}" type="parTrans" cxnId="{72B00446-A974-43BA-901B-9DD6C87B51E8}">
      <dgm:prSet/>
      <dgm:spPr/>
      <dgm:t>
        <a:bodyPr/>
        <a:lstStyle/>
        <a:p>
          <a:endParaRPr lang="en-US"/>
        </a:p>
      </dgm:t>
    </dgm:pt>
    <dgm:pt modelId="{9E9AB5FA-E2FB-4F83-838A-DD0B412AD9CF}" type="sibTrans" cxnId="{72B00446-A974-43BA-901B-9DD6C87B51E8}">
      <dgm:prSet/>
      <dgm:spPr/>
      <dgm:t>
        <a:bodyPr/>
        <a:lstStyle/>
        <a:p>
          <a:endParaRPr lang="en-US"/>
        </a:p>
      </dgm:t>
    </dgm:pt>
    <dgm:pt modelId="{D3F86B16-1B71-480D-9D79-CD06B6175E3F}">
      <dgm:prSet/>
      <dgm:spPr/>
      <dgm:t>
        <a:bodyPr/>
        <a:lstStyle/>
        <a:p>
          <a:r>
            <a:rPr lang="en-US"/>
            <a:t>Add a run </a:t>
          </a:r>
        </a:p>
      </dgm:t>
    </dgm:pt>
    <dgm:pt modelId="{2024FAC8-741D-48C8-BC5C-EA40E086A438}" type="parTrans" cxnId="{5BB5EE4F-AD83-44D3-B292-17A6BCB2731E}">
      <dgm:prSet/>
      <dgm:spPr/>
      <dgm:t>
        <a:bodyPr/>
        <a:lstStyle/>
        <a:p>
          <a:endParaRPr lang="en-US"/>
        </a:p>
      </dgm:t>
    </dgm:pt>
    <dgm:pt modelId="{8F325EF8-AFD8-4708-BA8A-7ECCD9020F07}" type="sibTrans" cxnId="{5BB5EE4F-AD83-44D3-B292-17A6BCB2731E}">
      <dgm:prSet/>
      <dgm:spPr/>
      <dgm:t>
        <a:bodyPr/>
        <a:lstStyle/>
        <a:p>
          <a:endParaRPr lang="en-US"/>
        </a:p>
      </dgm:t>
    </dgm:pt>
    <dgm:pt modelId="{465F1982-ACB8-4179-8B3D-07277DD1986B}">
      <dgm:prSet/>
      <dgm:spPr/>
      <dgm:t>
        <a:bodyPr/>
        <a:lstStyle/>
        <a:p>
          <a:r>
            <a:rPr lang="en-US"/>
            <a:t>Increase the vertical drop by 150 feet</a:t>
          </a:r>
        </a:p>
      </dgm:t>
    </dgm:pt>
    <dgm:pt modelId="{13161B13-E718-430A-A641-2CF46E70B9F8}" type="parTrans" cxnId="{CEA94EAA-ABEB-4E93-A3E9-03DCE8868735}">
      <dgm:prSet/>
      <dgm:spPr/>
      <dgm:t>
        <a:bodyPr/>
        <a:lstStyle/>
        <a:p>
          <a:endParaRPr lang="en-US"/>
        </a:p>
      </dgm:t>
    </dgm:pt>
    <dgm:pt modelId="{16542306-20DC-4241-AD15-D93E7DD1D097}" type="sibTrans" cxnId="{CEA94EAA-ABEB-4E93-A3E9-03DCE8868735}">
      <dgm:prSet/>
      <dgm:spPr/>
      <dgm:t>
        <a:bodyPr/>
        <a:lstStyle/>
        <a:p>
          <a:endParaRPr lang="en-US"/>
        </a:p>
      </dgm:t>
    </dgm:pt>
    <dgm:pt modelId="{1DD0DEEE-A851-BA4E-AD20-B3F1C8775B6B}" type="pres">
      <dgm:prSet presAssocID="{EFA6C29D-5AB8-44B1-8AB8-5F4FB2E7FC5E}" presName="linear" presStyleCnt="0">
        <dgm:presLayoutVars>
          <dgm:dir/>
          <dgm:animLvl val="lvl"/>
          <dgm:resizeHandles val="exact"/>
        </dgm:presLayoutVars>
      </dgm:prSet>
      <dgm:spPr/>
    </dgm:pt>
    <dgm:pt modelId="{4A476D92-B2C1-2248-B684-F7C5D6EF5EA7}" type="pres">
      <dgm:prSet presAssocID="{CCA84584-21D0-44AD-8C28-BD792812F244}" presName="parentLin" presStyleCnt="0"/>
      <dgm:spPr/>
    </dgm:pt>
    <dgm:pt modelId="{4B75F478-AA78-5044-B268-08F947C2D22B}" type="pres">
      <dgm:prSet presAssocID="{CCA84584-21D0-44AD-8C28-BD792812F244}" presName="parentLeftMargin" presStyleLbl="node1" presStyleIdx="0" presStyleCnt="3"/>
      <dgm:spPr/>
    </dgm:pt>
    <dgm:pt modelId="{05B4A111-F854-984F-B549-C004AFD75FC2}" type="pres">
      <dgm:prSet presAssocID="{CCA84584-21D0-44AD-8C28-BD792812F244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131213A3-38F6-4A4F-8A49-4E2FE559CB2E}" type="pres">
      <dgm:prSet presAssocID="{CCA84584-21D0-44AD-8C28-BD792812F244}" presName="negativeSpace" presStyleCnt="0"/>
      <dgm:spPr/>
    </dgm:pt>
    <dgm:pt modelId="{C5DB6C75-9AB2-6C4F-8680-48CE7E138BFC}" type="pres">
      <dgm:prSet presAssocID="{CCA84584-21D0-44AD-8C28-BD792812F244}" presName="childText" presStyleLbl="conFgAcc1" presStyleIdx="0" presStyleCnt="3">
        <dgm:presLayoutVars>
          <dgm:bulletEnabled val="1"/>
        </dgm:presLayoutVars>
      </dgm:prSet>
      <dgm:spPr/>
    </dgm:pt>
    <dgm:pt modelId="{2D36E0AA-2D20-D740-B0C2-352C27816E7F}" type="pres">
      <dgm:prSet presAssocID="{5F751251-438C-4223-88FC-725CFC45A897}" presName="spaceBetweenRectangles" presStyleCnt="0"/>
      <dgm:spPr/>
    </dgm:pt>
    <dgm:pt modelId="{AE410E2A-A777-1D48-811F-0B96A4131060}" type="pres">
      <dgm:prSet presAssocID="{952F34CD-730B-416B-9E7B-F5CCAFA45514}" presName="parentLin" presStyleCnt="0"/>
      <dgm:spPr/>
    </dgm:pt>
    <dgm:pt modelId="{CCAA73F9-2F42-D940-8022-E114654F5FC3}" type="pres">
      <dgm:prSet presAssocID="{952F34CD-730B-416B-9E7B-F5CCAFA45514}" presName="parentLeftMargin" presStyleLbl="node1" presStyleIdx="0" presStyleCnt="3"/>
      <dgm:spPr/>
    </dgm:pt>
    <dgm:pt modelId="{E3AF5400-BC0D-0944-B3CE-B05A60AB2E11}" type="pres">
      <dgm:prSet presAssocID="{952F34CD-730B-416B-9E7B-F5CCAFA45514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005A6BA5-2E7A-7D45-8018-AC7229DC60BA}" type="pres">
      <dgm:prSet presAssocID="{952F34CD-730B-416B-9E7B-F5CCAFA45514}" presName="negativeSpace" presStyleCnt="0"/>
      <dgm:spPr/>
    </dgm:pt>
    <dgm:pt modelId="{A7DBA459-0FB2-D54A-B3FC-6B0FB462BBB6}" type="pres">
      <dgm:prSet presAssocID="{952F34CD-730B-416B-9E7B-F5CCAFA45514}" presName="childText" presStyleLbl="conFgAcc1" presStyleIdx="1" presStyleCnt="3">
        <dgm:presLayoutVars>
          <dgm:bulletEnabled val="1"/>
        </dgm:presLayoutVars>
      </dgm:prSet>
      <dgm:spPr/>
    </dgm:pt>
    <dgm:pt modelId="{CD5BB0FA-0D5A-7D49-819A-CD6CDC6EF469}" type="pres">
      <dgm:prSet presAssocID="{5A12A4A7-EBFC-41B9-95B1-F866C0125E7A}" presName="spaceBetweenRectangles" presStyleCnt="0"/>
      <dgm:spPr/>
    </dgm:pt>
    <dgm:pt modelId="{692C8E96-67AF-8949-BCA6-7E1E63F307BB}" type="pres">
      <dgm:prSet presAssocID="{D3BE2E87-EF58-4929-9A27-9D01E188A3E7}" presName="parentLin" presStyleCnt="0"/>
      <dgm:spPr/>
    </dgm:pt>
    <dgm:pt modelId="{D1C70CD7-3CAA-4B44-B223-A317CA852E6E}" type="pres">
      <dgm:prSet presAssocID="{D3BE2E87-EF58-4929-9A27-9D01E188A3E7}" presName="parentLeftMargin" presStyleLbl="node1" presStyleIdx="1" presStyleCnt="3"/>
      <dgm:spPr/>
    </dgm:pt>
    <dgm:pt modelId="{C96CC53B-49E1-BF46-83BC-7D5854F3D420}" type="pres">
      <dgm:prSet presAssocID="{D3BE2E87-EF58-4929-9A27-9D01E188A3E7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0E16A30A-627D-C940-AE5B-0861309D138A}" type="pres">
      <dgm:prSet presAssocID="{D3BE2E87-EF58-4929-9A27-9D01E188A3E7}" presName="negativeSpace" presStyleCnt="0"/>
      <dgm:spPr/>
    </dgm:pt>
    <dgm:pt modelId="{241E5729-FC6F-0942-8EBB-55FB672AFD2C}" type="pres">
      <dgm:prSet presAssocID="{D3BE2E87-EF58-4929-9A27-9D01E188A3E7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A16CAD07-5FAB-488A-B698-BBDFA617E6BC}" srcId="{EFA6C29D-5AB8-44B1-8AB8-5F4FB2E7FC5E}" destId="{CCA84584-21D0-44AD-8C28-BD792812F244}" srcOrd="0" destOrd="0" parTransId="{76D1A465-0DD4-4D88-8149-CA990579C33D}" sibTransId="{5F751251-438C-4223-88FC-725CFC45A897}"/>
    <dgm:cxn modelId="{C34F9B14-EA90-8045-849A-D1613B20B4E7}" type="presOf" srcId="{D3BE2E87-EF58-4929-9A27-9D01E188A3E7}" destId="{D1C70CD7-3CAA-4B44-B223-A317CA852E6E}" srcOrd="0" destOrd="0" presId="urn:microsoft.com/office/officeart/2005/8/layout/list1"/>
    <dgm:cxn modelId="{0E828819-2D3E-4E7D-9405-C8778E592FA4}" srcId="{EFA6C29D-5AB8-44B1-8AB8-5F4FB2E7FC5E}" destId="{D3BE2E87-EF58-4929-9A27-9D01E188A3E7}" srcOrd="2" destOrd="0" parTransId="{E3790221-5FC6-4696-BBED-574207A0C7AB}" sibTransId="{901E05CC-8C70-4E04-A244-A2A915129CB3}"/>
    <dgm:cxn modelId="{07AB2B25-5AAA-7146-BC5B-E1CF170E66E3}" type="presOf" srcId="{D3F86B16-1B71-480D-9D79-CD06B6175E3F}" destId="{241E5729-FC6F-0942-8EBB-55FB672AFD2C}" srcOrd="0" destOrd="1" presId="urn:microsoft.com/office/officeart/2005/8/layout/list1"/>
    <dgm:cxn modelId="{72B00446-A974-43BA-901B-9DD6C87B51E8}" srcId="{D3BE2E87-EF58-4929-9A27-9D01E188A3E7}" destId="{824E19A8-A286-4A8B-B9F5-D20CA599E518}" srcOrd="0" destOrd="0" parTransId="{6725B507-101F-43B7-801A-1C11D7DD865F}" sibTransId="{9E9AB5FA-E2FB-4F83-838A-DD0B412AD9CF}"/>
    <dgm:cxn modelId="{5BB5EE4F-AD83-44D3-B292-17A6BCB2731E}" srcId="{D3BE2E87-EF58-4929-9A27-9D01E188A3E7}" destId="{D3F86B16-1B71-480D-9D79-CD06B6175E3F}" srcOrd="1" destOrd="0" parTransId="{2024FAC8-741D-48C8-BC5C-EA40E086A438}" sibTransId="{8F325EF8-AFD8-4708-BA8A-7ECCD9020F07}"/>
    <dgm:cxn modelId="{0044FF56-6777-1840-A7CA-B1A0E3B1CB39}" type="presOf" srcId="{A46FBDD2-ADB2-45CC-B4AB-3BEC98FCF8E3}" destId="{A7DBA459-0FB2-D54A-B3FC-6B0FB462BBB6}" srcOrd="0" destOrd="0" presId="urn:microsoft.com/office/officeart/2005/8/layout/list1"/>
    <dgm:cxn modelId="{84DF0164-BA43-4149-94D3-DC5B494BD276}" type="presOf" srcId="{824E19A8-A286-4A8B-B9F5-D20CA599E518}" destId="{241E5729-FC6F-0942-8EBB-55FB672AFD2C}" srcOrd="0" destOrd="0" presId="urn:microsoft.com/office/officeart/2005/8/layout/list1"/>
    <dgm:cxn modelId="{BF5F5C81-988D-6F46-A4B6-5339CE208D27}" type="presOf" srcId="{D3BE2E87-EF58-4929-9A27-9D01E188A3E7}" destId="{C96CC53B-49E1-BF46-83BC-7D5854F3D420}" srcOrd="1" destOrd="0" presId="urn:microsoft.com/office/officeart/2005/8/layout/list1"/>
    <dgm:cxn modelId="{94FD858C-9C2D-F640-876D-E4F15BE8C748}" type="presOf" srcId="{CCA84584-21D0-44AD-8C28-BD792812F244}" destId="{4B75F478-AA78-5044-B268-08F947C2D22B}" srcOrd="0" destOrd="0" presId="urn:microsoft.com/office/officeart/2005/8/layout/list1"/>
    <dgm:cxn modelId="{F9324DA2-0B74-AA4F-A559-7E807CD346B2}" type="presOf" srcId="{952F34CD-730B-416B-9E7B-F5CCAFA45514}" destId="{E3AF5400-BC0D-0944-B3CE-B05A60AB2E11}" srcOrd="1" destOrd="0" presId="urn:microsoft.com/office/officeart/2005/8/layout/list1"/>
    <dgm:cxn modelId="{97D379A5-4097-C345-A29C-90EDED81172D}" type="presOf" srcId="{EFA6C29D-5AB8-44B1-8AB8-5F4FB2E7FC5E}" destId="{1DD0DEEE-A851-BA4E-AD20-B3F1C8775B6B}" srcOrd="0" destOrd="0" presId="urn:microsoft.com/office/officeart/2005/8/layout/list1"/>
    <dgm:cxn modelId="{CEA94EAA-ABEB-4E93-A3E9-03DCE8868735}" srcId="{D3BE2E87-EF58-4929-9A27-9D01E188A3E7}" destId="{465F1982-ACB8-4179-8B3D-07277DD1986B}" srcOrd="2" destOrd="0" parTransId="{13161B13-E718-430A-A641-2CF46E70B9F8}" sibTransId="{16542306-20DC-4241-AD15-D93E7DD1D097}"/>
    <dgm:cxn modelId="{0B4740AB-EDF2-417F-968A-99FE52B891BE}" srcId="{952F34CD-730B-416B-9E7B-F5CCAFA45514}" destId="{A46FBDD2-ADB2-45CC-B4AB-3BEC98FCF8E3}" srcOrd="0" destOrd="0" parTransId="{AB97C4A7-C264-4064-B2AE-5236EA7B357C}" sibTransId="{E9DAC280-B7D9-41F3-BEF6-BF3F4437D1F2}"/>
    <dgm:cxn modelId="{EE9B33B9-E636-47FD-B370-C550406561F2}" srcId="{EFA6C29D-5AB8-44B1-8AB8-5F4FB2E7FC5E}" destId="{952F34CD-730B-416B-9E7B-F5CCAFA45514}" srcOrd="1" destOrd="0" parTransId="{F92082FE-7985-4AB3-A541-8F5D1CD16895}" sibTransId="{5A12A4A7-EBFC-41B9-95B1-F866C0125E7A}"/>
    <dgm:cxn modelId="{290843BA-1CFA-BD43-A16D-9201A1F19E80}" type="presOf" srcId="{465F1982-ACB8-4179-8B3D-07277DD1986B}" destId="{241E5729-FC6F-0942-8EBB-55FB672AFD2C}" srcOrd="0" destOrd="2" presId="urn:microsoft.com/office/officeart/2005/8/layout/list1"/>
    <dgm:cxn modelId="{90A1C3CA-35EA-404D-A7CD-EEF151F6F6C9}" type="presOf" srcId="{CCA84584-21D0-44AD-8C28-BD792812F244}" destId="{05B4A111-F854-984F-B549-C004AFD75FC2}" srcOrd="1" destOrd="0" presId="urn:microsoft.com/office/officeart/2005/8/layout/list1"/>
    <dgm:cxn modelId="{70B9ADCE-D35E-C449-BF1D-CC19366C14DB}" type="presOf" srcId="{952F34CD-730B-416B-9E7B-F5CCAFA45514}" destId="{CCAA73F9-2F42-D940-8022-E114654F5FC3}" srcOrd="0" destOrd="0" presId="urn:microsoft.com/office/officeart/2005/8/layout/list1"/>
    <dgm:cxn modelId="{90899909-99A1-1C46-BBC6-D4B915D7CD72}" type="presParOf" srcId="{1DD0DEEE-A851-BA4E-AD20-B3F1C8775B6B}" destId="{4A476D92-B2C1-2248-B684-F7C5D6EF5EA7}" srcOrd="0" destOrd="0" presId="urn:microsoft.com/office/officeart/2005/8/layout/list1"/>
    <dgm:cxn modelId="{BE7A37DA-A25B-6549-B5CE-45BB84783A92}" type="presParOf" srcId="{4A476D92-B2C1-2248-B684-F7C5D6EF5EA7}" destId="{4B75F478-AA78-5044-B268-08F947C2D22B}" srcOrd="0" destOrd="0" presId="urn:microsoft.com/office/officeart/2005/8/layout/list1"/>
    <dgm:cxn modelId="{624CF321-B6D7-B547-91C2-2E4D30CB1911}" type="presParOf" srcId="{4A476D92-B2C1-2248-B684-F7C5D6EF5EA7}" destId="{05B4A111-F854-984F-B549-C004AFD75FC2}" srcOrd="1" destOrd="0" presId="urn:microsoft.com/office/officeart/2005/8/layout/list1"/>
    <dgm:cxn modelId="{11F50BB5-3FEE-394F-B48E-B17DEA5582E2}" type="presParOf" srcId="{1DD0DEEE-A851-BA4E-AD20-B3F1C8775B6B}" destId="{131213A3-38F6-4A4F-8A49-4E2FE559CB2E}" srcOrd="1" destOrd="0" presId="urn:microsoft.com/office/officeart/2005/8/layout/list1"/>
    <dgm:cxn modelId="{AEA1E9FB-8711-D243-8EFD-2568DE750B3F}" type="presParOf" srcId="{1DD0DEEE-A851-BA4E-AD20-B3F1C8775B6B}" destId="{C5DB6C75-9AB2-6C4F-8680-48CE7E138BFC}" srcOrd="2" destOrd="0" presId="urn:microsoft.com/office/officeart/2005/8/layout/list1"/>
    <dgm:cxn modelId="{87667C6F-7698-8646-9172-E8DF188B6C7B}" type="presParOf" srcId="{1DD0DEEE-A851-BA4E-AD20-B3F1C8775B6B}" destId="{2D36E0AA-2D20-D740-B0C2-352C27816E7F}" srcOrd="3" destOrd="0" presId="urn:microsoft.com/office/officeart/2005/8/layout/list1"/>
    <dgm:cxn modelId="{229F5B33-9146-684D-819F-599B41FBD145}" type="presParOf" srcId="{1DD0DEEE-A851-BA4E-AD20-B3F1C8775B6B}" destId="{AE410E2A-A777-1D48-811F-0B96A4131060}" srcOrd="4" destOrd="0" presId="urn:microsoft.com/office/officeart/2005/8/layout/list1"/>
    <dgm:cxn modelId="{DC1A3A8D-C7A7-8C4D-9F2F-E913148AD4A4}" type="presParOf" srcId="{AE410E2A-A777-1D48-811F-0B96A4131060}" destId="{CCAA73F9-2F42-D940-8022-E114654F5FC3}" srcOrd="0" destOrd="0" presId="urn:microsoft.com/office/officeart/2005/8/layout/list1"/>
    <dgm:cxn modelId="{CBC8A5C0-A52E-2A43-B397-21F904A7C410}" type="presParOf" srcId="{AE410E2A-A777-1D48-811F-0B96A4131060}" destId="{E3AF5400-BC0D-0944-B3CE-B05A60AB2E11}" srcOrd="1" destOrd="0" presId="urn:microsoft.com/office/officeart/2005/8/layout/list1"/>
    <dgm:cxn modelId="{9BA7C424-B760-8F4B-B554-A7280CA1032F}" type="presParOf" srcId="{1DD0DEEE-A851-BA4E-AD20-B3F1C8775B6B}" destId="{005A6BA5-2E7A-7D45-8018-AC7229DC60BA}" srcOrd="5" destOrd="0" presId="urn:microsoft.com/office/officeart/2005/8/layout/list1"/>
    <dgm:cxn modelId="{FD2381BC-6ECB-0B49-97FA-54EAD97DE81D}" type="presParOf" srcId="{1DD0DEEE-A851-BA4E-AD20-B3F1C8775B6B}" destId="{A7DBA459-0FB2-D54A-B3FC-6B0FB462BBB6}" srcOrd="6" destOrd="0" presId="urn:microsoft.com/office/officeart/2005/8/layout/list1"/>
    <dgm:cxn modelId="{A7D7EA48-C28A-6242-A6EB-37EC7F5A5885}" type="presParOf" srcId="{1DD0DEEE-A851-BA4E-AD20-B3F1C8775B6B}" destId="{CD5BB0FA-0D5A-7D49-819A-CD6CDC6EF469}" srcOrd="7" destOrd="0" presId="urn:microsoft.com/office/officeart/2005/8/layout/list1"/>
    <dgm:cxn modelId="{4752A8A0-7D69-914A-B5ED-B273960A06A5}" type="presParOf" srcId="{1DD0DEEE-A851-BA4E-AD20-B3F1C8775B6B}" destId="{692C8E96-67AF-8949-BCA6-7E1E63F307BB}" srcOrd="8" destOrd="0" presId="urn:microsoft.com/office/officeart/2005/8/layout/list1"/>
    <dgm:cxn modelId="{71192586-117F-EF45-ACDA-0A619DDFAADD}" type="presParOf" srcId="{692C8E96-67AF-8949-BCA6-7E1E63F307BB}" destId="{D1C70CD7-3CAA-4B44-B223-A317CA852E6E}" srcOrd="0" destOrd="0" presId="urn:microsoft.com/office/officeart/2005/8/layout/list1"/>
    <dgm:cxn modelId="{436F2DF1-DE92-5C41-8C63-CC6667C2F0A6}" type="presParOf" srcId="{692C8E96-67AF-8949-BCA6-7E1E63F307BB}" destId="{C96CC53B-49E1-BF46-83BC-7D5854F3D420}" srcOrd="1" destOrd="0" presId="urn:microsoft.com/office/officeart/2005/8/layout/list1"/>
    <dgm:cxn modelId="{FC19B562-7DCE-9648-9729-21A79019D7F5}" type="presParOf" srcId="{1DD0DEEE-A851-BA4E-AD20-B3F1C8775B6B}" destId="{0E16A30A-627D-C940-AE5B-0861309D138A}" srcOrd="9" destOrd="0" presId="urn:microsoft.com/office/officeart/2005/8/layout/list1"/>
    <dgm:cxn modelId="{9DF5061B-AE8A-8447-AE52-1A80F57B518F}" type="presParOf" srcId="{1DD0DEEE-A851-BA4E-AD20-B3F1C8775B6B}" destId="{241E5729-FC6F-0942-8EBB-55FB672AFD2C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AFE16E-91F6-4413-8003-2FDCF383D930}">
      <dsp:nvSpPr>
        <dsp:cNvPr id="0" name=""/>
        <dsp:cNvSpPr/>
      </dsp:nvSpPr>
      <dsp:spPr>
        <a:xfrm>
          <a:off x="718664" y="453902"/>
          <a:ext cx="1955812" cy="1955812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FAFF9C-77C8-4489-99F6-982A579E436B}">
      <dsp:nvSpPr>
        <dsp:cNvPr id="0" name=""/>
        <dsp:cNvSpPr/>
      </dsp:nvSpPr>
      <dsp:spPr>
        <a:xfrm>
          <a:off x="1135476" y="870715"/>
          <a:ext cx="1122187" cy="1122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1696BF-D442-4923-95FA-B36AA95C2174}">
      <dsp:nvSpPr>
        <dsp:cNvPr id="0" name=""/>
        <dsp:cNvSpPr/>
      </dsp:nvSpPr>
      <dsp:spPr>
        <a:xfrm>
          <a:off x="93445" y="30189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How do we increase revenue and cut costs without undermining ticket price? Can we support a higher ticket price?</a:t>
          </a:r>
        </a:p>
      </dsp:txBody>
      <dsp:txXfrm>
        <a:off x="93445" y="3018902"/>
        <a:ext cx="3206250" cy="720000"/>
      </dsp:txXfrm>
    </dsp:sp>
    <dsp:sp modelId="{073B8883-4A72-4B92-A043-593CE150BC1C}">
      <dsp:nvSpPr>
        <dsp:cNvPr id="0" name=""/>
        <dsp:cNvSpPr/>
      </dsp:nvSpPr>
      <dsp:spPr>
        <a:xfrm>
          <a:off x="4486008" y="453902"/>
          <a:ext cx="1955812" cy="1955812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5DCD4D-30C6-4915-ADDF-8383C2A2FDF6}">
      <dsp:nvSpPr>
        <dsp:cNvPr id="0" name=""/>
        <dsp:cNvSpPr/>
      </dsp:nvSpPr>
      <dsp:spPr>
        <a:xfrm>
          <a:off x="4902820" y="870715"/>
          <a:ext cx="1122187" cy="1122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F07B2C-F0F0-4FCB-9154-BFA2E330B68C}">
      <dsp:nvSpPr>
        <dsp:cNvPr id="0" name=""/>
        <dsp:cNvSpPr/>
      </dsp:nvSpPr>
      <dsp:spPr>
        <a:xfrm>
          <a:off x="3860789" y="30189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Big Mountain has 105 trails and about 350,000 visitors yearly</a:t>
          </a:r>
        </a:p>
      </dsp:txBody>
      <dsp:txXfrm>
        <a:off x="3860789" y="3018902"/>
        <a:ext cx="3206250" cy="720000"/>
      </dsp:txXfrm>
    </dsp:sp>
    <dsp:sp modelId="{2066CE7A-6359-4480-8067-C0E00237FDE8}">
      <dsp:nvSpPr>
        <dsp:cNvPr id="0" name=""/>
        <dsp:cNvSpPr/>
      </dsp:nvSpPr>
      <dsp:spPr>
        <a:xfrm>
          <a:off x="8253352" y="453902"/>
          <a:ext cx="1955812" cy="1955812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091D66-EAD3-47DD-985B-2607D114C712}">
      <dsp:nvSpPr>
        <dsp:cNvPr id="0" name=""/>
        <dsp:cNvSpPr/>
      </dsp:nvSpPr>
      <dsp:spPr>
        <a:xfrm>
          <a:off x="8670164" y="870715"/>
          <a:ext cx="1122187" cy="11221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B56C4A-DE9A-4811-8CC4-A496C635209B}">
      <dsp:nvSpPr>
        <dsp:cNvPr id="0" name=""/>
        <dsp:cNvSpPr/>
      </dsp:nvSpPr>
      <dsp:spPr>
        <a:xfrm>
          <a:off x="7628133" y="30189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Newly installed chair lift increased operational costs ($1.5 million)</a:t>
          </a:r>
        </a:p>
      </dsp:txBody>
      <dsp:txXfrm>
        <a:off x="7628133" y="3018902"/>
        <a:ext cx="320625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DB6C75-9AB2-6C4F-8680-48CE7E138BFC}">
      <dsp:nvSpPr>
        <dsp:cNvPr id="0" name=""/>
        <dsp:cNvSpPr/>
      </dsp:nvSpPr>
      <dsp:spPr>
        <a:xfrm>
          <a:off x="0" y="323110"/>
          <a:ext cx="10927829" cy="5292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B4A111-F854-984F-B549-C004AFD75FC2}">
      <dsp:nvSpPr>
        <dsp:cNvPr id="0" name=""/>
        <dsp:cNvSpPr/>
      </dsp:nvSpPr>
      <dsp:spPr>
        <a:xfrm>
          <a:off x="546391" y="13150"/>
          <a:ext cx="7649480" cy="61992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9132" tIns="0" rIns="289132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Current ticket price is $81</a:t>
          </a:r>
        </a:p>
      </dsp:txBody>
      <dsp:txXfrm>
        <a:off x="576653" y="43412"/>
        <a:ext cx="7588956" cy="559396"/>
      </dsp:txXfrm>
    </dsp:sp>
    <dsp:sp modelId="{A7DBA459-0FB2-D54A-B3FC-6B0FB462BBB6}">
      <dsp:nvSpPr>
        <dsp:cNvPr id="0" name=""/>
        <dsp:cNvSpPr/>
      </dsp:nvSpPr>
      <dsp:spPr>
        <a:xfrm>
          <a:off x="0" y="1275670"/>
          <a:ext cx="10927829" cy="893025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8121" tIns="437388" rIns="848121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Room for price increase</a:t>
          </a:r>
        </a:p>
      </dsp:txBody>
      <dsp:txXfrm>
        <a:off x="0" y="1275670"/>
        <a:ext cx="10927829" cy="893025"/>
      </dsp:txXfrm>
    </dsp:sp>
    <dsp:sp modelId="{E3AF5400-BC0D-0944-B3CE-B05A60AB2E11}">
      <dsp:nvSpPr>
        <dsp:cNvPr id="0" name=""/>
        <dsp:cNvSpPr/>
      </dsp:nvSpPr>
      <dsp:spPr>
        <a:xfrm>
          <a:off x="546391" y="965710"/>
          <a:ext cx="7649480" cy="61992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9132" tIns="0" rIns="289132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Modeling supports a ticket price of $95.87</a:t>
          </a:r>
        </a:p>
      </dsp:txBody>
      <dsp:txXfrm>
        <a:off x="576653" y="995972"/>
        <a:ext cx="7588956" cy="559396"/>
      </dsp:txXfrm>
    </dsp:sp>
    <dsp:sp modelId="{241E5729-FC6F-0942-8EBB-55FB672AFD2C}">
      <dsp:nvSpPr>
        <dsp:cNvPr id="0" name=""/>
        <dsp:cNvSpPr/>
      </dsp:nvSpPr>
      <dsp:spPr>
        <a:xfrm>
          <a:off x="0" y="2592054"/>
          <a:ext cx="10927829" cy="1587599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8121" tIns="437388" rIns="848121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Add new chair lift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Add a run 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Increase the vertical drop by 150 feet</a:t>
          </a:r>
        </a:p>
      </dsp:txBody>
      <dsp:txXfrm>
        <a:off x="0" y="2592054"/>
        <a:ext cx="10927829" cy="1587599"/>
      </dsp:txXfrm>
    </dsp:sp>
    <dsp:sp modelId="{C96CC53B-49E1-BF46-83BC-7D5854F3D420}">
      <dsp:nvSpPr>
        <dsp:cNvPr id="0" name=""/>
        <dsp:cNvSpPr/>
      </dsp:nvSpPr>
      <dsp:spPr>
        <a:xfrm>
          <a:off x="546391" y="2282095"/>
          <a:ext cx="7649480" cy="61992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9132" tIns="0" rIns="289132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How to support a premium ticket price</a:t>
          </a:r>
        </a:p>
      </dsp:txBody>
      <dsp:txXfrm>
        <a:off x="576653" y="2312357"/>
        <a:ext cx="7588956" cy="5593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7224F-1C80-781B-3CFA-A2B56FF58B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AF3667-E8EF-CCC4-AC60-FB3081A255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0F2025-2A0F-1617-F4C8-2B1EEE1FC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1FA62-95D6-BA47-9B65-F14EEC898267}" type="datetimeFigureOut">
              <a:rPr lang="en-US" smtClean="0"/>
              <a:t>8/13/24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FF0745-16F4-B65C-F9FD-FBA44D3ED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49A426-5623-BC54-BBB9-A75E55CE2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52E37-0387-3249-9B76-FFDAEF51C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47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4A6AB-0738-05B7-009B-A7381F2D5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B293E6-BFC0-A971-310A-49EF0F8FF6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85B362-CDC5-91E4-98AC-57894FE9A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1FA62-95D6-BA47-9B65-F14EEC898267}" type="datetimeFigureOut">
              <a:rPr lang="en-US" smtClean="0"/>
              <a:t>8/13/24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1066CF-19AA-3653-CA6A-6EE889C32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11AE3B-390B-95EB-F4CE-1954C4089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52E37-0387-3249-9B76-FFDAEF51C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290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C6C8FB-3808-798B-89AE-6ED2B3CEFC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16FB63-D09D-3572-F93D-E677F08CB5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6C45E4-F526-FEAE-5316-EEB1784A2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1FA62-95D6-BA47-9B65-F14EEC898267}" type="datetimeFigureOut">
              <a:rPr lang="en-US" smtClean="0"/>
              <a:t>8/13/24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C6450B-EE6B-3724-758A-5F16AC109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72B420-8517-2D15-27C3-CDBDC87FD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52E37-0387-3249-9B76-FFDAEF51C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408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E4B17-5A12-C2E1-873A-FF3314BF1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83AA1E-8EEF-9E69-6390-BF7E352DDB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C37627-9C19-C6B0-587E-ACBC297F6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1FA62-95D6-BA47-9B65-F14EEC898267}" type="datetimeFigureOut">
              <a:rPr lang="en-US" smtClean="0"/>
              <a:t>8/13/24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74344B-1233-8DE6-1068-359E480DE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BBC0B9-5F44-43B2-AACE-408921B64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52E37-0387-3249-9B76-FFDAEF51C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189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F9386-9EAF-9DEE-AAC2-8E485063F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34CBAA-9A8E-9A05-3A90-E701438752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F2CCDA-71B7-B983-6B31-621C6945D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1FA62-95D6-BA47-9B65-F14EEC898267}" type="datetimeFigureOut">
              <a:rPr lang="en-US" smtClean="0"/>
              <a:t>8/13/24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804D68-CBDA-7E94-6D10-683493315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7BB09C-BC7D-8474-97F8-3AB5D7A50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52E37-0387-3249-9B76-FFDAEF51C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096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975BC-5B4B-A14C-3CA1-6A349F147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21B837-C13B-41E5-DA47-A6435F19F6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53030B-7D9E-3998-9547-6D8C247811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E16B5A-BF3D-7833-40D4-3AC8C36C7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1FA62-95D6-BA47-9B65-F14EEC898267}" type="datetimeFigureOut">
              <a:rPr lang="en-US" smtClean="0"/>
              <a:t>8/13/24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D51D24-14D1-0F49-6E38-04B416303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48BE69-3693-8F1A-0486-B17267C0D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52E37-0387-3249-9B76-FFDAEF51C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371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AA0A0-0BF4-E3E2-9F72-15492DB9A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21D471-B6B6-41DF-62D4-DF517FCE04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0BFAAE-1E5C-8DF5-107A-36CE8CE737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9E48A7-97AD-78D2-F708-3C51C96B05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49E6BD-C59A-2FDC-3108-9381BFDC46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9900E9-0CA2-64CF-2E19-FF6A16A74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1FA62-95D6-BA47-9B65-F14EEC898267}" type="datetimeFigureOut">
              <a:rPr lang="en-US" smtClean="0"/>
              <a:t>8/13/24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D5CC8B-EE22-7061-30BF-1883EB1F5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AA0A06-336A-1F13-C6FC-623B25B87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52E37-0387-3249-9B76-FFDAEF51C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166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7DAFA-BD86-E4C1-560C-92335328F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310F6D-0114-D2F5-F5A8-A150A5AE8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1FA62-95D6-BA47-9B65-F14EEC898267}" type="datetimeFigureOut">
              <a:rPr lang="en-US" smtClean="0"/>
              <a:t>8/13/24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DDFB31-2745-EE00-D40A-7A96FF5D4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7303F1-7F4E-D50F-DDCB-965E36C09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52E37-0387-3249-9B76-FFDAEF51C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872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DEEE60-2D81-07B1-DC42-F9B33356B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1FA62-95D6-BA47-9B65-F14EEC898267}" type="datetimeFigureOut">
              <a:rPr lang="en-US" smtClean="0"/>
              <a:t>8/13/24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A12033-826F-406B-CDF9-7959C1351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CA7035-AFB7-3A9E-B72E-3FDA4C3B4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52E37-0387-3249-9B76-FFDAEF51C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05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37401-67B6-A736-B001-1A1294595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6D246E-C757-88E2-ED88-7922EFBAFF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FD7699-B44A-99CD-A590-5133AFA695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DF390C-FE73-F813-0170-CA11CDBEB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1FA62-95D6-BA47-9B65-F14EEC898267}" type="datetimeFigureOut">
              <a:rPr lang="en-US" smtClean="0"/>
              <a:t>8/13/24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EA46CE-0E84-A7EB-F12D-63F67D848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1AC851-B96A-18B9-0683-288609F45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52E37-0387-3249-9B76-FFDAEF51C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512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FA888-5AAA-0727-667F-4E5979A4D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C34156-A7FC-889C-8C5B-C428D34413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E886D8-7B70-9626-D508-3D586C2606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B256E5-0B26-984D-4AE5-17CFB4B10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1FA62-95D6-BA47-9B65-F14EEC898267}" type="datetimeFigureOut">
              <a:rPr lang="en-US" smtClean="0"/>
              <a:t>8/13/24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AC97C4-99C2-8E03-43DD-625D603AF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0C215B-902E-0D13-50E0-EE7FC2DDF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52E37-0387-3249-9B76-FFDAEF51C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62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1571F7-5209-5C29-E01A-476410AE1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42A174-9BAD-E018-63A5-750C250510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E03FFC-4C85-27BD-9B4E-6E7AC68DBE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161FA62-95D6-BA47-9B65-F14EEC898267}" type="datetimeFigureOut">
              <a:rPr lang="en-US" smtClean="0"/>
              <a:t>8/13/24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91B07-7E97-6F2D-C484-66CF923AD5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D65B41-D1CC-F6F0-9A94-D022126A36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6352E37-0387-3249-9B76-FFDAEF51C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493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C6AC55-1E67-C3E9-54CA-E422FB2551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90662" y="4267832"/>
            <a:ext cx="4805996" cy="1297115"/>
          </a:xfrm>
        </p:spPr>
        <p:txBody>
          <a:bodyPr anchor="t">
            <a:normAutofit/>
          </a:bodyPr>
          <a:lstStyle/>
          <a:p>
            <a:pPr algn="l"/>
            <a:r>
              <a:rPr lang="en-US" sz="4000">
                <a:solidFill>
                  <a:schemeClr val="tx2"/>
                </a:solidFill>
              </a:rPr>
              <a:t>Big Mountain Resort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F0CAA9-919A-C2AA-D2F1-8658C3DBA7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90966" y="3428999"/>
            <a:ext cx="4805691" cy="838831"/>
          </a:xfrm>
        </p:spPr>
        <p:txBody>
          <a:bodyPr anchor="b">
            <a:normAutofit/>
          </a:bodyPr>
          <a:lstStyle/>
          <a:p>
            <a:pPr algn="l"/>
            <a:r>
              <a:rPr lang="en-US" sz="2000">
                <a:solidFill>
                  <a:schemeClr val="tx2"/>
                </a:solidFill>
              </a:rPr>
              <a:t>Increase Revenue &amp; Cut Costs</a:t>
            </a:r>
          </a:p>
        </p:txBody>
      </p:sp>
      <p:pic>
        <p:nvPicPr>
          <p:cNvPr id="29" name="Graphic 28" descr="Mountains">
            <a:extLst>
              <a:ext uri="{FF2B5EF4-FFF2-40B4-BE49-F238E27FC236}">
                <a16:creationId xmlns:a16="http://schemas.microsoft.com/office/drawing/2014/main" id="{A79C5CC2-67EC-5BDE-D346-03C890E86F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742548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D2414A-7C79-6224-93A3-46A47C2DD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Problem</a:t>
            </a:r>
          </a:p>
        </p:txBody>
      </p:sp>
      <p:graphicFrame>
        <p:nvGraphicFramePr>
          <p:cNvPr id="27" name="Content Placeholder 2">
            <a:extLst>
              <a:ext uri="{FF2B5EF4-FFF2-40B4-BE49-F238E27FC236}">
                <a16:creationId xmlns:a16="http://schemas.microsoft.com/office/drawing/2014/main" id="{649EFF7E-C033-6BBE-CEA6-2C9A2418F63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1241018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4099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BB371E-88E3-E088-2050-692157B26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Recommendation &amp; Key Findings</a:t>
            </a:r>
          </a:p>
        </p:txBody>
      </p:sp>
      <p:graphicFrame>
        <p:nvGraphicFramePr>
          <p:cNvPr id="46" name="Content Placeholder 2">
            <a:extLst>
              <a:ext uri="{FF2B5EF4-FFF2-40B4-BE49-F238E27FC236}">
                <a16:creationId xmlns:a16="http://schemas.microsoft.com/office/drawing/2014/main" id="{05027002-C6CA-F0EA-3BC7-C39D4C952C0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3357814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55745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F821940F-7A1D-4ACC-85B4-A932898A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1">
            <a:extLst>
              <a:ext uri="{FF2B5EF4-FFF2-40B4-BE49-F238E27FC236}">
                <a16:creationId xmlns:a16="http://schemas.microsoft.com/office/drawing/2014/main" id="{16674508-81D3-48CF-96BF-7FC60EAA5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741994" cy="6858000"/>
          </a:xfrm>
          <a:custGeom>
            <a:avLst/>
            <a:gdLst>
              <a:gd name="connsiteX0" fmla="*/ 0 w 6568309"/>
              <a:gd name="connsiteY0" fmla="*/ 0 h 6858000"/>
              <a:gd name="connsiteX1" fmla="*/ 362841 w 6568309"/>
              <a:gd name="connsiteY1" fmla="*/ 0 h 6858000"/>
              <a:gd name="connsiteX2" fmla="*/ 523269 w 6568309"/>
              <a:gd name="connsiteY2" fmla="*/ 0 h 6858000"/>
              <a:gd name="connsiteX3" fmla="*/ 1343025 w 6568309"/>
              <a:gd name="connsiteY3" fmla="*/ 0 h 6858000"/>
              <a:gd name="connsiteX4" fmla="*/ 1705866 w 6568309"/>
              <a:gd name="connsiteY4" fmla="*/ 0 h 6858000"/>
              <a:gd name="connsiteX5" fmla="*/ 1866294 w 6568309"/>
              <a:gd name="connsiteY5" fmla="*/ 0 h 6858000"/>
              <a:gd name="connsiteX6" fmla="*/ 5225154 w 6568309"/>
              <a:gd name="connsiteY6" fmla="*/ 0 h 6858000"/>
              <a:gd name="connsiteX7" fmla="*/ 6568179 w 6568309"/>
              <a:gd name="connsiteY7" fmla="*/ 0 h 6858000"/>
              <a:gd name="connsiteX8" fmla="*/ 6568309 w 6568309"/>
              <a:gd name="connsiteY8" fmla="*/ 1 h 6858000"/>
              <a:gd name="connsiteX9" fmla="*/ 6562951 w 6568309"/>
              <a:gd name="connsiteY9" fmla="*/ 30700 h 6858000"/>
              <a:gd name="connsiteX10" fmla="*/ 6547446 w 6568309"/>
              <a:gd name="connsiteY10" fmla="*/ 310025 h 6858000"/>
              <a:gd name="connsiteX11" fmla="*/ 6558316 w 6568309"/>
              <a:gd name="connsiteY11" fmla="*/ 443960 h 6858000"/>
              <a:gd name="connsiteX12" fmla="*/ 6528896 w 6568309"/>
              <a:gd name="connsiteY12" fmla="*/ 642659 h 6858000"/>
              <a:gd name="connsiteX13" fmla="*/ 6523095 w 6568309"/>
              <a:gd name="connsiteY13" fmla="*/ 673307 h 6858000"/>
              <a:gd name="connsiteX14" fmla="*/ 6496169 w 6568309"/>
              <a:gd name="connsiteY14" fmla="*/ 839641 h 6858000"/>
              <a:gd name="connsiteX15" fmla="*/ 6450789 w 6568309"/>
              <a:gd name="connsiteY15" fmla="*/ 958357 h 6858000"/>
              <a:gd name="connsiteX16" fmla="*/ 6453996 w 6568309"/>
              <a:gd name="connsiteY16" fmla="*/ 963398 h 6858000"/>
              <a:gd name="connsiteX17" fmla="*/ 6419467 w 6568309"/>
              <a:gd name="connsiteY17" fmla="*/ 1117169 h 6858000"/>
              <a:gd name="connsiteX18" fmla="*/ 6417348 w 6568309"/>
              <a:gd name="connsiteY18" fmla="*/ 1144352 h 6858000"/>
              <a:gd name="connsiteX19" fmla="*/ 6418473 w 6568309"/>
              <a:gd name="connsiteY19" fmla="*/ 1164484 h 6858000"/>
              <a:gd name="connsiteX20" fmla="*/ 6406979 w 6568309"/>
              <a:gd name="connsiteY20" fmla="*/ 1213829 h 6858000"/>
              <a:gd name="connsiteX21" fmla="*/ 6381928 w 6568309"/>
              <a:gd name="connsiteY21" fmla="*/ 1294823 h 6858000"/>
              <a:gd name="connsiteX22" fmla="*/ 6377948 w 6568309"/>
              <a:gd name="connsiteY22" fmla="*/ 1312193 h 6858000"/>
              <a:gd name="connsiteX23" fmla="*/ 6379894 w 6568309"/>
              <a:gd name="connsiteY23" fmla="*/ 1327626 h 6858000"/>
              <a:gd name="connsiteX24" fmla="*/ 6385024 w 6568309"/>
              <a:gd name="connsiteY24" fmla="*/ 1331644 h 6858000"/>
              <a:gd name="connsiteX25" fmla="*/ 6383696 w 6568309"/>
              <a:gd name="connsiteY25" fmla="*/ 1341276 h 6858000"/>
              <a:gd name="connsiteX26" fmla="*/ 6384464 w 6568309"/>
              <a:gd name="connsiteY26" fmla="*/ 1343945 h 6858000"/>
              <a:gd name="connsiteX27" fmla="*/ 6387748 w 6568309"/>
              <a:gd name="connsiteY27" fmla="*/ 1359134 h 6858000"/>
              <a:gd name="connsiteX28" fmla="*/ 6364157 w 6568309"/>
              <a:gd name="connsiteY28" fmla="*/ 1427803 h 6858000"/>
              <a:gd name="connsiteX29" fmla="*/ 6335874 w 6568309"/>
              <a:gd name="connsiteY29" fmla="*/ 1540278 h 6858000"/>
              <a:gd name="connsiteX30" fmla="*/ 6331892 w 6568309"/>
              <a:gd name="connsiteY30" fmla="*/ 1547262 h 6858000"/>
              <a:gd name="connsiteX31" fmla="*/ 6332744 w 6568309"/>
              <a:gd name="connsiteY31" fmla="*/ 1577056 h 6858000"/>
              <a:gd name="connsiteX32" fmla="*/ 6333604 w 6568309"/>
              <a:gd name="connsiteY32" fmla="*/ 1595898 h 6858000"/>
              <a:gd name="connsiteX33" fmla="*/ 6324749 w 6568309"/>
              <a:gd name="connsiteY33" fmla="*/ 1703726 h 6858000"/>
              <a:gd name="connsiteX34" fmla="*/ 6329594 w 6568309"/>
              <a:gd name="connsiteY34" fmla="*/ 1809535 h 6858000"/>
              <a:gd name="connsiteX35" fmla="*/ 6329062 w 6568309"/>
              <a:gd name="connsiteY35" fmla="*/ 2018310 h 6858000"/>
              <a:gd name="connsiteX36" fmla="*/ 6321735 w 6568309"/>
              <a:gd name="connsiteY36" fmla="*/ 2071355 h 6858000"/>
              <a:gd name="connsiteX37" fmla="*/ 6322678 w 6568309"/>
              <a:gd name="connsiteY37" fmla="*/ 2141166 h 6858000"/>
              <a:gd name="connsiteX38" fmla="*/ 6321340 w 6568309"/>
              <a:gd name="connsiteY38" fmla="*/ 2154548 h 6858000"/>
              <a:gd name="connsiteX39" fmla="*/ 6316582 w 6568309"/>
              <a:gd name="connsiteY39" fmla="*/ 2158153 h 6858000"/>
              <a:gd name="connsiteX40" fmla="*/ 6311428 w 6568309"/>
              <a:gd name="connsiteY40" fmla="*/ 2178174 h 6858000"/>
              <a:gd name="connsiteX41" fmla="*/ 6310192 w 6568309"/>
              <a:gd name="connsiteY41" fmla="*/ 2202858 h 6858000"/>
              <a:gd name="connsiteX42" fmla="*/ 6309211 w 6568309"/>
              <a:gd name="connsiteY42" fmla="*/ 2320214 h 6858000"/>
              <a:gd name="connsiteX43" fmla="*/ 6300151 w 6568309"/>
              <a:gd name="connsiteY43" fmla="*/ 2417011 h 6858000"/>
              <a:gd name="connsiteX44" fmla="*/ 6295176 w 6568309"/>
              <a:gd name="connsiteY44" fmla="*/ 2454207 h 6858000"/>
              <a:gd name="connsiteX45" fmla="*/ 6293727 w 6568309"/>
              <a:gd name="connsiteY45" fmla="*/ 2487203 h 6858000"/>
              <a:gd name="connsiteX46" fmla="*/ 6285477 w 6568309"/>
              <a:gd name="connsiteY46" fmla="*/ 2512282 h 6858000"/>
              <a:gd name="connsiteX47" fmla="*/ 6286205 w 6568309"/>
              <a:gd name="connsiteY47" fmla="*/ 2514318 h 6858000"/>
              <a:gd name="connsiteX48" fmla="*/ 6304629 w 6568309"/>
              <a:gd name="connsiteY48" fmla="*/ 2574334 h 6858000"/>
              <a:gd name="connsiteX49" fmla="*/ 6303842 w 6568309"/>
              <a:gd name="connsiteY49" fmla="*/ 2579877 h 6858000"/>
              <a:gd name="connsiteX50" fmla="*/ 6303953 w 6568309"/>
              <a:gd name="connsiteY50" fmla="*/ 2608928 h 6858000"/>
              <a:gd name="connsiteX51" fmla="*/ 6303530 w 6568309"/>
              <a:gd name="connsiteY51" fmla="*/ 2613111 h 6858000"/>
              <a:gd name="connsiteX52" fmla="*/ 6297474 w 6568309"/>
              <a:gd name="connsiteY52" fmla="*/ 2621996 h 6858000"/>
              <a:gd name="connsiteX53" fmla="*/ 6299263 w 6568309"/>
              <a:gd name="connsiteY53" fmla="*/ 2634265 h 6858000"/>
              <a:gd name="connsiteX54" fmla="*/ 6293065 w 6568309"/>
              <a:gd name="connsiteY54" fmla="*/ 2647237 h 6858000"/>
              <a:gd name="connsiteX55" fmla="*/ 6297496 w 6568309"/>
              <a:gd name="connsiteY55" fmla="*/ 2650786 h 6858000"/>
              <a:gd name="connsiteX56" fmla="*/ 6301708 w 6568309"/>
              <a:gd name="connsiteY56" fmla="*/ 2661993 h 6858000"/>
              <a:gd name="connsiteX57" fmla="*/ 6295884 w 6568309"/>
              <a:gd name="connsiteY57" fmla="*/ 2670949 h 6858000"/>
              <a:gd name="connsiteX58" fmla="*/ 6291714 w 6568309"/>
              <a:gd name="connsiteY58" fmla="*/ 2690255 h 6858000"/>
              <a:gd name="connsiteX59" fmla="*/ 6292327 w 6568309"/>
              <a:gd name="connsiteY59" fmla="*/ 2695683 h 6858000"/>
              <a:gd name="connsiteX60" fmla="*/ 6284410 w 6568309"/>
              <a:gd name="connsiteY60" fmla="*/ 2713964 h 6858000"/>
              <a:gd name="connsiteX61" fmla="*/ 6280410 w 6568309"/>
              <a:gd name="connsiteY61" fmla="*/ 2730175 h 6858000"/>
              <a:gd name="connsiteX62" fmla="*/ 6288082 w 6568309"/>
              <a:gd name="connsiteY62" fmla="*/ 2763497 h 6858000"/>
              <a:gd name="connsiteX63" fmla="*/ 6260924 w 6568309"/>
              <a:gd name="connsiteY63" fmla="*/ 3051539 h 6858000"/>
              <a:gd name="connsiteX64" fmla="*/ 6210151 w 6568309"/>
              <a:gd name="connsiteY64" fmla="*/ 3335396 h 6858000"/>
              <a:gd name="connsiteX65" fmla="*/ 6212034 w 6568309"/>
              <a:gd name="connsiteY65" fmla="*/ 3456509 h 6858000"/>
              <a:gd name="connsiteX66" fmla="*/ 6197490 w 6568309"/>
              <a:gd name="connsiteY66" fmla="*/ 3531827 h 6858000"/>
              <a:gd name="connsiteX67" fmla="*/ 6208018 w 6568309"/>
              <a:gd name="connsiteY67" fmla="*/ 3570877 h 6858000"/>
              <a:gd name="connsiteX68" fmla="*/ 6205920 w 6568309"/>
              <a:gd name="connsiteY68" fmla="*/ 3583849 h 6858000"/>
              <a:gd name="connsiteX69" fmla="*/ 6199616 w 6568309"/>
              <a:gd name="connsiteY69" fmla="*/ 3592763 h 6858000"/>
              <a:gd name="connsiteX70" fmla="*/ 6181288 w 6568309"/>
              <a:gd name="connsiteY70" fmla="*/ 3653485 h 6858000"/>
              <a:gd name="connsiteX71" fmla="*/ 6175963 w 6568309"/>
              <a:gd name="connsiteY71" fmla="*/ 3670528 h 6858000"/>
              <a:gd name="connsiteX72" fmla="*/ 6176722 w 6568309"/>
              <a:gd name="connsiteY72" fmla="*/ 3685990 h 6858000"/>
              <a:gd name="connsiteX73" fmla="*/ 6181549 w 6568309"/>
              <a:gd name="connsiteY73" fmla="*/ 3690283 h 6858000"/>
              <a:gd name="connsiteX74" fmla="*/ 6179476 w 6568309"/>
              <a:gd name="connsiteY74" fmla="*/ 3699787 h 6858000"/>
              <a:gd name="connsiteX75" fmla="*/ 6180040 w 6568309"/>
              <a:gd name="connsiteY75" fmla="*/ 3702486 h 6858000"/>
              <a:gd name="connsiteX76" fmla="*/ 6182155 w 6568309"/>
              <a:gd name="connsiteY76" fmla="*/ 3717784 h 6858000"/>
              <a:gd name="connsiteX77" fmla="*/ 6158980 w 6568309"/>
              <a:gd name="connsiteY77" fmla="*/ 3746229 h 6858000"/>
              <a:gd name="connsiteX78" fmla="*/ 6096049 w 6568309"/>
              <a:gd name="connsiteY78" fmla="*/ 3924910 h 6858000"/>
              <a:gd name="connsiteX79" fmla="*/ 6069712 w 6568309"/>
              <a:gd name="connsiteY79" fmla="*/ 3989353 h 6858000"/>
              <a:gd name="connsiteX80" fmla="*/ 6067330 w 6568309"/>
              <a:gd name="connsiteY80" fmla="*/ 4033899 h 6858000"/>
              <a:gd name="connsiteX81" fmla="*/ 6061081 w 6568309"/>
              <a:gd name="connsiteY81" fmla="*/ 4142250 h 6858000"/>
              <a:gd name="connsiteX82" fmla="*/ 6042858 w 6568309"/>
              <a:gd name="connsiteY82" fmla="*/ 4329442 h 6858000"/>
              <a:gd name="connsiteX83" fmla="*/ 6034182 w 6568309"/>
              <a:gd name="connsiteY83" fmla="*/ 4456184 h 6858000"/>
              <a:gd name="connsiteX84" fmla="*/ 6029178 w 6568309"/>
              <a:gd name="connsiteY84" fmla="*/ 4468478 h 6858000"/>
              <a:gd name="connsiteX85" fmla="*/ 6029974 w 6568309"/>
              <a:gd name="connsiteY85" fmla="*/ 4469862 h 6858000"/>
              <a:gd name="connsiteX86" fmla="*/ 6028340 w 6568309"/>
              <a:gd name="connsiteY86" fmla="*/ 4483797 h 6858000"/>
              <a:gd name="connsiteX87" fmla="*/ 6025168 w 6568309"/>
              <a:gd name="connsiteY87" fmla="*/ 4487091 h 6858000"/>
              <a:gd name="connsiteX88" fmla="*/ 6023164 w 6568309"/>
              <a:gd name="connsiteY88" fmla="*/ 4496728 h 6858000"/>
              <a:gd name="connsiteX89" fmla="*/ 6016839 w 6568309"/>
              <a:gd name="connsiteY89" fmla="*/ 4515918 h 6858000"/>
              <a:gd name="connsiteX90" fmla="*/ 6017886 w 6568309"/>
              <a:gd name="connsiteY90" fmla="*/ 4519316 h 6858000"/>
              <a:gd name="connsiteX91" fmla="*/ 6011819 w 6568309"/>
              <a:gd name="connsiteY91" fmla="*/ 4547957 h 6858000"/>
              <a:gd name="connsiteX92" fmla="*/ 6012791 w 6568309"/>
              <a:gd name="connsiteY92" fmla="*/ 4548262 h 6858000"/>
              <a:gd name="connsiteX93" fmla="*/ 6015703 w 6568309"/>
              <a:gd name="connsiteY93" fmla="*/ 4555939 h 6858000"/>
              <a:gd name="connsiteX94" fmla="*/ 6018854 w 6568309"/>
              <a:gd name="connsiteY94" fmla="*/ 4570815 h 6858000"/>
              <a:gd name="connsiteX95" fmla="*/ 6033000 w 6568309"/>
              <a:gd name="connsiteY95" fmla="*/ 4633846 h 6858000"/>
              <a:gd name="connsiteX96" fmla="*/ 6032325 w 6568309"/>
              <a:gd name="connsiteY96" fmla="*/ 4639816 h 6858000"/>
              <a:gd name="connsiteX97" fmla="*/ 6032549 w 6568309"/>
              <a:gd name="connsiteY97" fmla="*/ 4639923 h 6858000"/>
              <a:gd name="connsiteX98" fmla="*/ 6032309 w 6568309"/>
              <a:gd name="connsiteY98" fmla="*/ 4646192 h 6858000"/>
              <a:gd name="connsiteX99" fmla="*/ 6031095 w 6568309"/>
              <a:gd name="connsiteY99" fmla="*/ 4650706 h 6858000"/>
              <a:gd name="connsiteX100" fmla="*/ 6029786 w 6568309"/>
              <a:gd name="connsiteY100" fmla="*/ 4662290 h 6858000"/>
              <a:gd name="connsiteX101" fmla="*/ 6030911 w 6568309"/>
              <a:gd name="connsiteY101" fmla="*/ 4666180 h 6858000"/>
              <a:gd name="connsiteX102" fmla="*/ 6033630 w 6568309"/>
              <a:gd name="connsiteY102" fmla="*/ 4667585 h 6858000"/>
              <a:gd name="connsiteX103" fmla="*/ 6033189 w 6568309"/>
              <a:gd name="connsiteY103" fmla="*/ 4668660 h 6858000"/>
              <a:gd name="connsiteX104" fmla="*/ 6038764 w 6568309"/>
              <a:gd name="connsiteY104" fmla="*/ 4689807 h 6858000"/>
              <a:gd name="connsiteX105" fmla="*/ 6042217 w 6568309"/>
              <a:gd name="connsiteY105" fmla="*/ 4737890 h 6858000"/>
              <a:gd name="connsiteX106" fmla="*/ 6040543 w 6568309"/>
              <a:gd name="connsiteY106" fmla="*/ 4765657 h 6858000"/>
              <a:gd name="connsiteX107" fmla="*/ 6039956 w 6568309"/>
              <a:gd name="connsiteY107" fmla="*/ 4841463 h 6858000"/>
              <a:gd name="connsiteX108" fmla="*/ 6057123 w 6568309"/>
              <a:gd name="connsiteY108" fmla="*/ 4969863 h 6858000"/>
              <a:gd name="connsiteX109" fmla="*/ 6055039 w 6568309"/>
              <a:gd name="connsiteY109" fmla="*/ 4974028 h 6858000"/>
              <a:gd name="connsiteX110" fmla="*/ 6053462 w 6568309"/>
              <a:gd name="connsiteY110" fmla="*/ 4980318 h 6858000"/>
              <a:gd name="connsiteX111" fmla="*/ 6053643 w 6568309"/>
              <a:gd name="connsiteY111" fmla="*/ 4980501 h 6858000"/>
              <a:gd name="connsiteX112" fmla="*/ 6051733 w 6568309"/>
              <a:gd name="connsiteY112" fmla="*/ 4986338 h 6858000"/>
              <a:gd name="connsiteX113" fmla="*/ 6049602 w 6568309"/>
              <a:gd name="connsiteY113" fmla="*/ 4991296 h 6858000"/>
              <a:gd name="connsiteX114" fmla="*/ 6075165 w 6568309"/>
              <a:gd name="connsiteY114" fmla="*/ 5076895 h 6858000"/>
              <a:gd name="connsiteX115" fmla="*/ 6073751 w 6568309"/>
              <a:gd name="connsiteY115" fmla="*/ 5081568 h 6858000"/>
              <a:gd name="connsiteX116" fmla="*/ 6073150 w 6568309"/>
              <a:gd name="connsiteY116" fmla="*/ 5088173 h 6858000"/>
              <a:gd name="connsiteX117" fmla="*/ 6073355 w 6568309"/>
              <a:gd name="connsiteY117" fmla="*/ 5088300 h 6858000"/>
              <a:gd name="connsiteX118" fmla="*/ 6072362 w 6568309"/>
              <a:gd name="connsiteY118" fmla="*/ 5094558 h 6858000"/>
              <a:gd name="connsiteX119" fmla="*/ 6064726 w 6568309"/>
              <a:gd name="connsiteY119" fmla="*/ 5125620 h 6858000"/>
              <a:gd name="connsiteX120" fmla="*/ 6065415 w 6568309"/>
              <a:gd name="connsiteY120" fmla="*/ 5268004 h 6858000"/>
              <a:gd name="connsiteX121" fmla="*/ 6066081 w 6568309"/>
              <a:gd name="connsiteY121" fmla="*/ 5269530 h 6858000"/>
              <a:gd name="connsiteX122" fmla="*/ 6043407 w 6568309"/>
              <a:gd name="connsiteY122" fmla="*/ 5390941 h 6858000"/>
              <a:gd name="connsiteX123" fmla="*/ 6025377 w 6568309"/>
              <a:gd name="connsiteY123" fmla="*/ 5539927 h 6858000"/>
              <a:gd name="connsiteX124" fmla="*/ 6010052 w 6568309"/>
              <a:gd name="connsiteY124" fmla="*/ 5791594 h 6858000"/>
              <a:gd name="connsiteX125" fmla="*/ 5994220 w 6568309"/>
              <a:gd name="connsiteY125" fmla="*/ 5855206 h 6858000"/>
              <a:gd name="connsiteX126" fmla="*/ 5982580 w 6568309"/>
              <a:gd name="connsiteY126" fmla="*/ 5873582 h 6858000"/>
              <a:gd name="connsiteX127" fmla="*/ 5983608 w 6568309"/>
              <a:gd name="connsiteY127" fmla="*/ 5876037 h 6858000"/>
              <a:gd name="connsiteX128" fmla="*/ 5983535 w 6568309"/>
              <a:gd name="connsiteY128" fmla="*/ 5886534 h 6858000"/>
              <a:gd name="connsiteX129" fmla="*/ 5988737 w 6568309"/>
              <a:gd name="connsiteY129" fmla="*/ 5888644 h 6858000"/>
              <a:gd name="connsiteX130" fmla="*/ 5992371 w 6568309"/>
              <a:gd name="connsiteY130" fmla="*/ 5903832 h 6858000"/>
              <a:gd name="connsiteX131" fmla="*/ 5990780 w 6568309"/>
              <a:gd name="connsiteY131" fmla="*/ 5923391 h 6858000"/>
              <a:gd name="connsiteX132" fmla="*/ 5993870 w 6568309"/>
              <a:gd name="connsiteY132" fmla="*/ 6013205 h 6858000"/>
              <a:gd name="connsiteX133" fmla="*/ 5997673 w 6568309"/>
              <a:gd name="connsiteY133" fmla="*/ 6074018 h 6858000"/>
              <a:gd name="connsiteX134" fmla="*/ 6014840 w 6568309"/>
              <a:gd name="connsiteY134" fmla="*/ 6130837 h 6858000"/>
              <a:gd name="connsiteX135" fmla="*/ 6010704 w 6568309"/>
              <a:gd name="connsiteY135" fmla="*/ 6152982 h 6858000"/>
              <a:gd name="connsiteX136" fmla="*/ 6038294 w 6568309"/>
              <a:gd name="connsiteY136" fmla="*/ 6221100 h 6858000"/>
              <a:gd name="connsiteX137" fmla="*/ 6052331 w 6568309"/>
              <a:gd name="connsiteY137" fmla="*/ 6287550 h 6858000"/>
              <a:gd name="connsiteX138" fmla="*/ 6074143 w 6568309"/>
              <a:gd name="connsiteY138" fmla="*/ 6401595 h 6858000"/>
              <a:gd name="connsiteX139" fmla="*/ 6060199 w 6568309"/>
              <a:gd name="connsiteY139" fmla="*/ 6487110 h 6858000"/>
              <a:gd name="connsiteX140" fmla="*/ 6081156 w 6568309"/>
              <a:gd name="connsiteY140" fmla="*/ 6588589 h 6858000"/>
              <a:gd name="connsiteX141" fmla="*/ 6114944 w 6568309"/>
              <a:gd name="connsiteY141" fmla="*/ 6769963 h 6858000"/>
              <a:gd name="connsiteX142" fmla="*/ 6128950 w 6568309"/>
              <a:gd name="connsiteY142" fmla="*/ 6835814 h 6858000"/>
              <a:gd name="connsiteX143" fmla="*/ 6132536 w 6568309"/>
              <a:gd name="connsiteY143" fmla="*/ 6858000 h 6858000"/>
              <a:gd name="connsiteX144" fmla="*/ 4789511 w 6568309"/>
              <a:gd name="connsiteY144" fmla="*/ 6858000 h 6858000"/>
              <a:gd name="connsiteX145" fmla="*/ 1866294 w 6568309"/>
              <a:gd name="connsiteY145" fmla="*/ 6858000 h 6858000"/>
              <a:gd name="connsiteX146" fmla="*/ 1705866 w 6568309"/>
              <a:gd name="connsiteY146" fmla="*/ 6858000 h 6858000"/>
              <a:gd name="connsiteX147" fmla="*/ 1343025 w 6568309"/>
              <a:gd name="connsiteY147" fmla="*/ 6858000 h 6858000"/>
              <a:gd name="connsiteX148" fmla="*/ 523269 w 6568309"/>
              <a:gd name="connsiteY148" fmla="*/ 6858000 h 6858000"/>
              <a:gd name="connsiteX149" fmla="*/ 362841 w 6568309"/>
              <a:gd name="connsiteY149" fmla="*/ 6858000 h 6858000"/>
              <a:gd name="connsiteX150" fmla="*/ 0 w 6568309"/>
              <a:gd name="connsiteY15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</a:cxnLst>
            <a:rect l="l" t="t" r="r" b="b"/>
            <a:pathLst>
              <a:path w="6568309" h="6858000">
                <a:moveTo>
                  <a:pt x="0" y="0"/>
                </a:moveTo>
                <a:lnTo>
                  <a:pt x="362841" y="0"/>
                </a:lnTo>
                <a:lnTo>
                  <a:pt x="523269" y="0"/>
                </a:lnTo>
                <a:lnTo>
                  <a:pt x="1343025" y="0"/>
                </a:lnTo>
                <a:lnTo>
                  <a:pt x="1705866" y="0"/>
                </a:lnTo>
                <a:lnTo>
                  <a:pt x="1866294" y="0"/>
                </a:lnTo>
                <a:lnTo>
                  <a:pt x="5225154" y="0"/>
                </a:lnTo>
                <a:lnTo>
                  <a:pt x="6568179" y="0"/>
                </a:lnTo>
                <a:lnTo>
                  <a:pt x="6568309" y="1"/>
                </a:lnTo>
                <a:lnTo>
                  <a:pt x="6562951" y="30700"/>
                </a:lnTo>
                <a:cubicBezTo>
                  <a:pt x="6559126" y="84364"/>
                  <a:pt x="6548218" y="241149"/>
                  <a:pt x="6547446" y="310025"/>
                </a:cubicBezTo>
                <a:cubicBezTo>
                  <a:pt x="6550151" y="367544"/>
                  <a:pt x="6557712" y="408251"/>
                  <a:pt x="6558316" y="443960"/>
                </a:cubicBezTo>
                <a:cubicBezTo>
                  <a:pt x="6555224" y="499397"/>
                  <a:pt x="6534767" y="604434"/>
                  <a:pt x="6528896" y="642659"/>
                </a:cubicBezTo>
                <a:cubicBezTo>
                  <a:pt x="6535204" y="657287"/>
                  <a:pt x="6515365" y="658191"/>
                  <a:pt x="6523095" y="673307"/>
                </a:cubicBezTo>
                <a:cubicBezTo>
                  <a:pt x="6523388" y="693769"/>
                  <a:pt x="6506868" y="797295"/>
                  <a:pt x="6496169" y="839641"/>
                </a:cubicBezTo>
                <a:cubicBezTo>
                  <a:pt x="6484119" y="887148"/>
                  <a:pt x="6457817" y="937731"/>
                  <a:pt x="6450789" y="958357"/>
                </a:cubicBezTo>
                <a:cubicBezTo>
                  <a:pt x="6443760" y="978983"/>
                  <a:pt x="6459217" y="936930"/>
                  <a:pt x="6453996" y="963398"/>
                </a:cubicBezTo>
                <a:cubicBezTo>
                  <a:pt x="6448777" y="989867"/>
                  <a:pt x="6425575" y="1087010"/>
                  <a:pt x="6419467" y="1117169"/>
                </a:cubicBezTo>
                <a:cubicBezTo>
                  <a:pt x="6431540" y="1118586"/>
                  <a:pt x="6409651" y="1135372"/>
                  <a:pt x="6417348" y="1144352"/>
                </a:cubicBezTo>
                <a:cubicBezTo>
                  <a:pt x="6424109" y="1150681"/>
                  <a:pt x="6419047" y="1157251"/>
                  <a:pt x="6418473" y="1164484"/>
                </a:cubicBezTo>
                <a:cubicBezTo>
                  <a:pt x="6423767" y="1173524"/>
                  <a:pt x="6413947" y="1205209"/>
                  <a:pt x="6406979" y="1213829"/>
                </a:cubicBezTo>
                <a:cubicBezTo>
                  <a:pt x="6382818" y="1235037"/>
                  <a:pt x="6400452" y="1277327"/>
                  <a:pt x="6381928" y="1294823"/>
                </a:cubicBezTo>
                <a:cubicBezTo>
                  <a:pt x="6379195" y="1300845"/>
                  <a:pt x="6378069" y="1306615"/>
                  <a:pt x="6377948" y="1312193"/>
                </a:cubicBezTo>
                <a:lnTo>
                  <a:pt x="6379894" y="1327626"/>
                </a:lnTo>
                <a:lnTo>
                  <a:pt x="6385024" y="1331644"/>
                </a:lnTo>
                <a:lnTo>
                  <a:pt x="6383696" y="1341276"/>
                </a:lnTo>
                <a:cubicBezTo>
                  <a:pt x="6383952" y="1342166"/>
                  <a:pt x="6384208" y="1343055"/>
                  <a:pt x="6384464" y="1343945"/>
                </a:cubicBezTo>
                <a:cubicBezTo>
                  <a:pt x="6385957" y="1349040"/>
                  <a:pt x="6387253" y="1354080"/>
                  <a:pt x="6387748" y="1359134"/>
                </a:cubicBezTo>
                <a:cubicBezTo>
                  <a:pt x="6384363" y="1373109"/>
                  <a:pt x="6372802" y="1397612"/>
                  <a:pt x="6364157" y="1427803"/>
                </a:cubicBezTo>
                <a:cubicBezTo>
                  <a:pt x="6348141" y="1460349"/>
                  <a:pt x="6348362" y="1505076"/>
                  <a:pt x="6335874" y="1540278"/>
                </a:cubicBezTo>
                <a:lnTo>
                  <a:pt x="6331892" y="1547262"/>
                </a:lnTo>
                <a:lnTo>
                  <a:pt x="6332744" y="1577056"/>
                </a:lnTo>
                <a:cubicBezTo>
                  <a:pt x="6335859" y="1582205"/>
                  <a:pt x="6336674" y="1589568"/>
                  <a:pt x="6333604" y="1595898"/>
                </a:cubicBezTo>
                <a:lnTo>
                  <a:pt x="6324749" y="1703726"/>
                </a:lnTo>
                <a:cubicBezTo>
                  <a:pt x="6324080" y="1739332"/>
                  <a:pt x="6318019" y="1754453"/>
                  <a:pt x="6329594" y="1809535"/>
                </a:cubicBezTo>
                <a:cubicBezTo>
                  <a:pt x="6344930" y="1868036"/>
                  <a:pt x="6323725" y="1952670"/>
                  <a:pt x="6329062" y="2018310"/>
                </a:cubicBezTo>
                <a:cubicBezTo>
                  <a:pt x="6308075" y="2053162"/>
                  <a:pt x="6326925" y="2034561"/>
                  <a:pt x="6321735" y="2071355"/>
                </a:cubicBezTo>
                <a:lnTo>
                  <a:pt x="6322678" y="2141166"/>
                </a:lnTo>
                <a:lnTo>
                  <a:pt x="6321340" y="2154548"/>
                </a:lnTo>
                <a:lnTo>
                  <a:pt x="6316582" y="2158153"/>
                </a:lnTo>
                <a:lnTo>
                  <a:pt x="6311428" y="2178174"/>
                </a:lnTo>
                <a:cubicBezTo>
                  <a:pt x="6310177" y="2185696"/>
                  <a:pt x="6309622" y="2193828"/>
                  <a:pt x="6310192" y="2202858"/>
                </a:cubicBezTo>
                <a:cubicBezTo>
                  <a:pt x="6319667" y="2232772"/>
                  <a:pt x="6296459" y="2283357"/>
                  <a:pt x="6309211" y="2320214"/>
                </a:cubicBezTo>
                <a:cubicBezTo>
                  <a:pt x="6307537" y="2355906"/>
                  <a:pt x="6302490" y="2394678"/>
                  <a:pt x="6300151" y="2417011"/>
                </a:cubicBezTo>
                <a:cubicBezTo>
                  <a:pt x="6292303" y="2426377"/>
                  <a:pt x="6304439" y="2456509"/>
                  <a:pt x="6295176" y="2454207"/>
                </a:cubicBezTo>
                <a:cubicBezTo>
                  <a:pt x="6299335" y="2464947"/>
                  <a:pt x="6297305" y="2476105"/>
                  <a:pt x="6293727" y="2487203"/>
                </a:cubicBezTo>
                <a:lnTo>
                  <a:pt x="6285477" y="2512282"/>
                </a:lnTo>
                <a:cubicBezTo>
                  <a:pt x="6285720" y="2512961"/>
                  <a:pt x="6285962" y="2513640"/>
                  <a:pt x="6286205" y="2514318"/>
                </a:cubicBezTo>
                <a:cubicBezTo>
                  <a:pt x="6292347" y="2534324"/>
                  <a:pt x="6298487" y="2554328"/>
                  <a:pt x="6304629" y="2574334"/>
                </a:cubicBezTo>
                <a:lnTo>
                  <a:pt x="6303842" y="2579877"/>
                </a:lnTo>
                <a:cubicBezTo>
                  <a:pt x="6303729" y="2585644"/>
                  <a:pt x="6304006" y="2603388"/>
                  <a:pt x="6303953" y="2608928"/>
                </a:cubicBezTo>
                <a:lnTo>
                  <a:pt x="6303530" y="2613111"/>
                </a:lnTo>
                <a:lnTo>
                  <a:pt x="6297474" y="2621996"/>
                </a:lnTo>
                <a:lnTo>
                  <a:pt x="6299263" y="2634265"/>
                </a:lnTo>
                <a:lnTo>
                  <a:pt x="6293065" y="2647237"/>
                </a:lnTo>
                <a:cubicBezTo>
                  <a:pt x="6294685" y="2648158"/>
                  <a:pt x="6296180" y="2649356"/>
                  <a:pt x="6297496" y="2650786"/>
                </a:cubicBezTo>
                <a:lnTo>
                  <a:pt x="6301708" y="2661993"/>
                </a:lnTo>
                <a:lnTo>
                  <a:pt x="6295884" y="2670949"/>
                </a:lnTo>
                <a:cubicBezTo>
                  <a:pt x="6304913" y="2672007"/>
                  <a:pt x="6294429" y="2681695"/>
                  <a:pt x="6291714" y="2690255"/>
                </a:cubicBezTo>
                <a:lnTo>
                  <a:pt x="6292327" y="2695683"/>
                </a:lnTo>
                <a:lnTo>
                  <a:pt x="6284410" y="2713964"/>
                </a:lnTo>
                <a:lnTo>
                  <a:pt x="6280410" y="2730175"/>
                </a:lnTo>
                <a:lnTo>
                  <a:pt x="6288082" y="2763497"/>
                </a:lnTo>
                <a:lnTo>
                  <a:pt x="6260924" y="3051539"/>
                </a:lnTo>
                <a:cubicBezTo>
                  <a:pt x="6251455" y="3165645"/>
                  <a:pt x="6222174" y="3216611"/>
                  <a:pt x="6210151" y="3335396"/>
                </a:cubicBezTo>
                <a:lnTo>
                  <a:pt x="6212034" y="3456509"/>
                </a:lnTo>
                <a:lnTo>
                  <a:pt x="6197490" y="3531827"/>
                </a:lnTo>
                <a:lnTo>
                  <a:pt x="6208018" y="3570877"/>
                </a:lnTo>
                <a:lnTo>
                  <a:pt x="6205920" y="3583849"/>
                </a:lnTo>
                <a:lnTo>
                  <a:pt x="6199616" y="3592763"/>
                </a:lnTo>
                <a:cubicBezTo>
                  <a:pt x="6191839" y="3613948"/>
                  <a:pt x="6196204" y="3641245"/>
                  <a:pt x="6181288" y="3653485"/>
                </a:cubicBezTo>
                <a:cubicBezTo>
                  <a:pt x="6178087" y="3659316"/>
                  <a:pt x="6176516" y="3664985"/>
                  <a:pt x="6175963" y="3670528"/>
                </a:cubicBezTo>
                <a:lnTo>
                  <a:pt x="6176722" y="3685990"/>
                </a:lnTo>
                <a:lnTo>
                  <a:pt x="6181549" y="3690283"/>
                </a:lnTo>
                <a:lnTo>
                  <a:pt x="6179476" y="3699787"/>
                </a:lnTo>
                <a:cubicBezTo>
                  <a:pt x="6179664" y="3700686"/>
                  <a:pt x="6179852" y="3701586"/>
                  <a:pt x="6180040" y="3702486"/>
                </a:cubicBezTo>
                <a:cubicBezTo>
                  <a:pt x="6181140" y="3707637"/>
                  <a:pt x="6182047" y="3712728"/>
                  <a:pt x="6182155" y="3717784"/>
                </a:cubicBezTo>
                <a:cubicBezTo>
                  <a:pt x="6156678" y="3711701"/>
                  <a:pt x="6178864" y="3759789"/>
                  <a:pt x="6158980" y="3746229"/>
                </a:cubicBezTo>
                <a:cubicBezTo>
                  <a:pt x="6144630" y="3780750"/>
                  <a:pt x="6117520" y="3867558"/>
                  <a:pt x="6096049" y="3924910"/>
                </a:cubicBezTo>
                <a:lnTo>
                  <a:pt x="6069712" y="3989353"/>
                </a:lnTo>
                <a:lnTo>
                  <a:pt x="6067330" y="4033899"/>
                </a:lnTo>
                <a:cubicBezTo>
                  <a:pt x="6065506" y="4070470"/>
                  <a:pt x="6063599" y="4110146"/>
                  <a:pt x="6061081" y="4142250"/>
                </a:cubicBezTo>
                <a:cubicBezTo>
                  <a:pt x="6055260" y="4200007"/>
                  <a:pt x="6045907" y="4278998"/>
                  <a:pt x="6042858" y="4329442"/>
                </a:cubicBezTo>
                <a:cubicBezTo>
                  <a:pt x="6038376" y="4381764"/>
                  <a:pt x="6036461" y="4433012"/>
                  <a:pt x="6034182" y="4456184"/>
                </a:cubicBezTo>
                <a:lnTo>
                  <a:pt x="6029178" y="4468478"/>
                </a:lnTo>
                <a:lnTo>
                  <a:pt x="6029974" y="4469862"/>
                </a:lnTo>
                <a:cubicBezTo>
                  <a:pt x="6031287" y="4476321"/>
                  <a:pt x="6030316" y="4480555"/>
                  <a:pt x="6028340" y="4483797"/>
                </a:cubicBezTo>
                <a:lnTo>
                  <a:pt x="6025168" y="4487091"/>
                </a:lnTo>
                <a:lnTo>
                  <a:pt x="6023164" y="4496728"/>
                </a:lnTo>
                <a:lnTo>
                  <a:pt x="6016839" y="4515918"/>
                </a:lnTo>
                <a:cubicBezTo>
                  <a:pt x="6017189" y="4517049"/>
                  <a:pt x="6017537" y="4518182"/>
                  <a:pt x="6017886" y="4519316"/>
                </a:cubicBezTo>
                <a:lnTo>
                  <a:pt x="6011819" y="4547957"/>
                </a:lnTo>
                <a:lnTo>
                  <a:pt x="6012791" y="4548262"/>
                </a:lnTo>
                <a:cubicBezTo>
                  <a:pt x="6014837" y="4549595"/>
                  <a:pt x="6016087" y="4551811"/>
                  <a:pt x="6015703" y="4555939"/>
                </a:cubicBezTo>
                <a:cubicBezTo>
                  <a:pt x="6031790" y="4548276"/>
                  <a:pt x="6021405" y="4557977"/>
                  <a:pt x="6018854" y="4570815"/>
                </a:cubicBezTo>
                <a:cubicBezTo>
                  <a:pt x="6021736" y="4583801"/>
                  <a:pt x="6030754" y="4622347"/>
                  <a:pt x="6033000" y="4633846"/>
                </a:cubicBezTo>
                <a:lnTo>
                  <a:pt x="6032325" y="4639816"/>
                </a:lnTo>
                <a:lnTo>
                  <a:pt x="6032549" y="4639923"/>
                </a:lnTo>
                <a:cubicBezTo>
                  <a:pt x="6032911" y="4641190"/>
                  <a:pt x="6032878" y="4643141"/>
                  <a:pt x="6032309" y="4646192"/>
                </a:cubicBezTo>
                <a:lnTo>
                  <a:pt x="6031095" y="4650706"/>
                </a:lnTo>
                <a:lnTo>
                  <a:pt x="6029786" y="4662290"/>
                </a:lnTo>
                <a:cubicBezTo>
                  <a:pt x="6030161" y="4663587"/>
                  <a:pt x="6030536" y="4664883"/>
                  <a:pt x="6030911" y="4666180"/>
                </a:cubicBezTo>
                <a:lnTo>
                  <a:pt x="6033630" y="4667585"/>
                </a:lnTo>
                <a:lnTo>
                  <a:pt x="6033189" y="4668660"/>
                </a:lnTo>
                <a:cubicBezTo>
                  <a:pt x="6027286" y="4676831"/>
                  <a:pt x="6019767" y="4679345"/>
                  <a:pt x="6038764" y="4689807"/>
                </a:cubicBezTo>
                <a:cubicBezTo>
                  <a:pt x="6028616" y="4708535"/>
                  <a:pt x="6040474" y="4712235"/>
                  <a:pt x="6042217" y="4737890"/>
                </a:cubicBezTo>
                <a:cubicBezTo>
                  <a:pt x="6033362" y="4748600"/>
                  <a:pt x="6035273" y="4757223"/>
                  <a:pt x="6040543" y="4765657"/>
                </a:cubicBezTo>
                <a:cubicBezTo>
                  <a:pt x="6034416" y="4790618"/>
                  <a:pt x="6040696" y="4813399"/>
                  <a:pt x="6039956" y="4841463"/>
                </a:cubicBezTo>
                <a:lnTo>
                  <a:pt x="6057123" y="4969863"/>
                </a:lnTo>
                <a:lnTo>
                  <a:pt x="6055039" y="4974028"/>
                </a:lnTo>
                <a:cubicBezTo>
                  <a:pt x="6053860" y="4976933"/>
                  <a:pt x="6053409" y="4978909"/>
                  <a:pt x="6053462" y="4980318"/>
                </a:cubicBezTo>
                <a:lnTo>
                  <a:pt x="6053643" y="4980501"/>
                </a:lnTo>
                <a:lnTo>
                  <a:pt x="6051733" y="4986338"/>
                </a:lnTo>
                <a:lnTo>
                  <a:pt x="6049602" y="4991296"/>
                </a:lnTo>
                <a:cubicBezTo>
                  <a:pt x="6058123" y="5019829"/>
                  <a:pt x="6066643" y="5048361"/>
                  <a:pt x="6075165" y="5076895"/>
                </a:cubicBezTo>
                <a:lnTo>
                  <a:pt x="6073751" y="5081568"/>
                </a:lnTo>
                <a:cubicBezTo>
                  <a:pt x="6073034" y="5084748"/>
                  <a:pt x="6072888" y="5086810"/>
                  <a:pt x="6073150" y="5088173"/>
                </a:cubicBezTo>
                <a:lnTo>
                  <a:pt x="6073355" y="5088300"/>
                </a:lnTo>
                <a:lnTo>
                  <a:pt x="6072362" y="5094558"/>
                </a:lnTo>
                <a:cubicBezTo>
                  <a:pt x="6070184" y="5105196"/>
                  <a:pt x="6067588" y="5115626"/>
                  <a:pt x="6064726" y="5125620"/>
                </a:cubicBezTo>
                <a:cubicBezTo>
                  <a:pt x="6063568" y="5154527"/>
                  <a:pt x="6065189" y="5244020"/>
                  <a:pt x="6065415" y="5268004"/>
                </a:cubicBezTo>
                <a:cubicBezTo>
                  <a:pt x="6065637" y="5268513"/>
                  <a:pt x="6065860" y="5269021"/>
                  <a:pt x="6066081" y="5269530"/>
                </a:cubicBezTo>
                <a:lnTo>
                  <a:pt x="6043407" y="5390941"/>
                </a:lnTo>
                <a:cubicBezTo>
                  <a:pt x="6032545" y="5438194"/>
                  <a:pt x="6020942" y="5465286"/>
                  <a:pt x="6025377" y="5539927"/>
                </a:cubicBezTo>
                <a:cubicBezTo>
                  <a:pt x="6019787" y="5610775"/>
                  <a:pt x="6013913" y="5740573"/>
                  <a:pt x="6010052" y="5791594"/>
                </a:cubicBezTo>
                <a:cubicBezTo>
                  <a:pt x="5989401" y="5787060"/>
                  <a:pt x="6018524" y="5849672"/>
                  <a:pt x="5994220" y="5855206"/>
                </a:cubicBezTo>
                <a:cubicBezTo>
                  <a:pt x="5995282" y="5860240"/>
                  <a:pt x="5980598" y="5868910"/>
                  <a:pt x="5982580" y="5873582"/>
                </a:cubicBezTo>
                <a:cubicBezTo>
                  <a:pt x="5982922" y="5874401"/>
                  <a:pt x="5983265" y="5875218"/>
                  <a:pt x="5983608" y="5876037"/>
                </a:cubicBezTo>
                <a:lnTo>
                  <a:pt x="5983535" y="5886534"/>
                </a:lnTo>
                <a:lnTo>
                  <a:pt x="5988737" y="5888644"/>
                </a:lnTo>
                <a:cubicBezTo>
                  <a:pt x="5989948" y="5893707"/>
                  <a:pt x="5991159" y="5898769"/>
                  <a:pt x="5992371" y="5903832"/>
                </a:cubicBezTo>
                <a:cubicBezTo>
                  <a:pt x="5992924" y="5909651"/>
                  <a:pt x="5992578" y="5916068"/>
                  <a:pt x="5990780" y="5923391"/>
                </a:cubicBezTo>
                <a:cubicBezTo>
                  <a:pt x="5975822" y="5948880"/>
                  <a:pt x="6013580" y="5981626"/>
                  <a:pt x="5993870" y="6013205"/>
                </a:cubicBezTo>
                <a:cubicBezTo>
                  <a:pt x="5988486" y="6024901"/>
                  <a:pt x="5991718" y="6066777"/>
                  <a:pt x="5997673" y="6074018"/>
                </a:cubicBezTo>
                <a:cubicBezTo>
                  <a:pt x="5998007" y="6081731"/>
                  <a:pt x="6007861" y="6126985"/>
                  <a:pt x="6014840" y="6130837"/>
                </a:cubicBezTo>
                <a:cubicBezTo>
                  <a:pt x="6022998" y="6137057"/>
                  <a:pt x="5999420" y="6156330"/>
                  <a:pt x="6010704" y="6152982"/>
                </a:cubicBezTo>
                <a:cubicBezTo>
                  <a:pt x="6008682" y="6186619"/>
                  <a:pt x="6039938" y="6191636"/>
                  <a:pt x="6038294" y="6221100"/>
                </a:cubicBezTo>
                <a:cubicBezTo>
                  <a:pt x="6039643" y="6222126"/>
                  <a:pt x="6046356" y="6257468"/>
                  <a:pt x="6052331" y="6287550"/>
                </a:cubicBezTo>
                <a:cubicBezTo>
                  <a:pt x="6058307" y="6317632"/>
                  <a:pt x="6082079" y="6391312"/>
                  <a:pt x="6074143" y="6401595"/>
                </a:cubicBezTo>
                <a:cubicBezTo>
                  <a:pt x="6074931" y="6423902"/>
                  <a:pt x="6059614" y="6432919"/>
                  <a:pt x="6060199" y="6487110"/>
                </a:cubicBezTo>
                <a:cubicBezTo>
                  <a:pt x="6075583" y="6574474"/>
                  <a:pt x="6076150" y="6553611"/>
                  <a:pt x="6081156" y="6588589"/>
                </a:cubicBezTo>
                <a:cubicBezTo>
                  <a:pt x="6102088" y="6637976"/>
                  <a:pt x="6067660" y="6687723"/>
                  <a:pt x="6114944" y="6769963"/>
                </a:cubicBezTo>
                <a:cubicBezTo>
                  <a:pt x="6130462" y="6819284"/>
                  <a:pt x="6119243" y="6817955"/>
                  <a:pt x="6128950" y="6835814"/>
                </a:cubicBezTo>
                <a:lnTo>
                  <a:pt x="6132536" y="6858000"/>
                </a:lnTo>
                <a:lnTo>
                  <a:pt x="4789511" y="6858000"/>
                </a:lnTo>
                <a:lnTo>
                  <a:pt x="1866294" y="6858000"/>
                </a:lnTo>
                <a:lnTo>
                  <a:pt x="1705866" y="6858000"/>
                </a:lnTo>
                <a:lnTo>
                  <a:pt x="1343025" y="6858000"/>
                </a:lnTo>
                <a:lnTo>
                  <a:pt x="523269" y="6858000"/>
                </a:lnTo>
                <a:lnTo>
                  <a:pt x="362841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7F62AD-0782-38B6-369A-07EF107CB368}"/>
              </a:ext>
            </a:extLst>
          </p:cNvPr>
          <p:cNvSpPr txBox="1"/>
          <p:nvPr/>
        </p:nvSpPr>
        <p:spPr>
          <a:xfrm>
            <a:off x="458799" y="1700326"/>
            <a:ext cx="4438036" cy="39085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Shows that closing down runs will result in negative support on ticket price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More runs closed causes decreased revenue</a:t>
            </a:r>
          </a:p>
        </p:txBody>
      </p:sp>
      <p:pic>
        <p:nvPicPr>
          <p:cNvPr id="4" name="Content Placeholder 3" descr="A graph of a price&#10;&#10;Description automatically generated with medium confidence">
            <a:extLst>
              <a:ext uri="{FF2B5EF4-FFF2-40B4-BE49-F238E27FC236}">
                <a16:creationId xmlns:a16="http://schemas.microsoft.com/office/drawing/2014/main" id="{AC07C8F9-AA02-AC86-7A91-74A34BB80C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24271" y="1490472"/>
            <a:ext cx="6440293" cy="3445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3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19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766176" cy="206183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BA56D2-8943-62B2-45E3-358B8653BC84}"/>
              </a:ext>
            </a:extLst>
          </p:cNvPr>
          <p:cNvSpPr txBox="1"/>
          <p:nvPr/>
        </p:nvSpPr>
        <p:spPr>
          <a:xfrm>
            <a:off x="1137034" y="2198362"/>
            <a:ext cx="4958966" cy="3917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The dominant top four features that influence price are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err="1"/>
              <a:t>FastQuads</a:t>
            </a:r>
            <a:r>
              <a:rPr lang="en-US" sz="2400" dirty="0"/>
              <a:t> (Fast 4-person chairs)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Runs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Snow </a:t>
            </a:r>
            <a:r>
              <a:rPr lang="en-US" sz="2400" dirty="0" err="1"/>
              <a:t>Making_ac</a:t>
            </a:r>
            <a:r>
              <a:rPr lang="en-US" sz="2400" dirty="0"/>
              <a:t> (Total area covered by snow making machines)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err="1"/>
              <a:t>Vertical_drop</a:t>
            </a:r>
            <a:r>
              <a:rPr lang="en-US" sz="2400" dirty="0"/>
              <a:t> (Vertical change in elevation)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47D3E91-A588-62D3-AA25-C85C364ACF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0" y="889939"/>
            <a:ext cx="5605416" cy="4484332"/>
          </a:xfrm>
          <a:prstGeom prst="rect">
            <a:avLst/>
          </a:prstGeom>
          <a:noFill/>
        </p:spPr>
      </p:pic>
      <p:sp>
        <p:nvSpPr>
          <p:cNvPr id="29" name="Freeform: Shape 21">
            <a:extLst>
              <a:ext uri="{FF2B5EF4-FFF2-40B4-BE49-F238E27FC236}">
                <a16:creationId xmlns:a16="http://schemas.microsoft.com/office/drawing/2014/main" id="{9A0D773F-7A7D-4DBB-9DEA-86BB8B8F4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381624" y="6209414"/>
            <a:ext cx="6810375" cy="648586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451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31BAD53-4E89-4F62-BBB7-26359763E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2756DA2-40EB-4C6F-B962-5822FFB54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53438" cy="6858000"/>
          </a:xfrm>
          <a:custGeom>
            <a:avLst/>
            <a:gdLst>
              <a:gd name="connsiteX0" fmla="*/ 0 w 6096000"/>
              <a:gd name="connsiteY0" fmla="*/ 0 h 6858000"/>
              <a:gd name="connsiteX1" fmla="*/ 5567517 w 6096000"/>
              <a:gd name="connsiteY1" fmla="*/ 0 h 6858000"/>
              <a:gd name="connsiteX2" fmla="*/ 5566938 w 6096000"/>
              <a:gd name="connsiteY2" fmla="*/ 1705 h 6858000"/>
              <a:gd name="connsiteX3" fmla="*/ 5551594 w 6096000"/>
              <a:gd name="connsiteY3" fmla="*/ 17287 h 6858000"/>
              <a:gd name="connsiteX4" fmla="*/ 5545641 w 6096000"/>
              <a:gd name="connsiteY4" fmla="*/ 130336 h 6858000"/>
              <a:gd name="connsiteX5" fmla="*/ 5538289 w 6096000"/>
              <a:gd name="connsiteY5" fmla="*/ 187093 h 6858000"/>
              <a:gd name="connsiteX6" fmla="*/ 5545790 w 6096000"/>
              <a:gd name="connsiteY6" fmla="*/ 265704 h 6858000"/>
              <a:gd name="connsiteX7" fmla="*/ 5542313 w 6096000"/>
              <a:gd name="connsiteY7" fmla="*/ 354566 h 6858000"/>
              <a:gd name="connsiteX8" fmla="*/ 5524126 w 6096000"/>
              <a:gd name="connsiteY8" fmla="*/ 472000 h 6858000"/>
              <a:gd name="connsiteX9" fmla="*/ 5522170 w 6096000"/>
              <a:gd name="connsiteY9" fmla="*/ 473782 h 6858000"/>
              <a:gd name="connsiteX10" fmla="*/ 5521798 w 6096000"/>
              <a:gd name="connsiteY10" fmla="*/ 491380 h 6858000"/>
              <a:gd name="connsiteX11" fmla="*/ 5536419 w 6096000"/>
              <a:gd name="connsiteY11" fmla="*/ 531675 h 6858000"/>
              <a:gd name="connsiteX12" fmla="*/ 5533435 w 6096000"/>
              <a:gd name="connsiteY12" fmla="*/ 536015 h 6858000"/>
              <a:gd name="connsiteX13" fmla="*/ 5538088 w 6096000"/>
              <a:gd name="connsiteY13" fmla="*/ 572092 h 6858000"/>
              <a:gd name="connsiteX14" fmla="*/ 5536061 w 6096000"/>
              <a:gd name="connsiteY14" fmla="*/ 572511 h 6858000"/>
              <a:gd name="connsiteX15" fmla="*/ 5528218 w 6096000"/>
              <a:gd name="connsiteY15" fmla="*/ 582332 h 6858000"/>
              <a:gd name="connsiteX16" fmla="*/ 5518011 w 6096000"/>
              <a:gd name="connsiteY16" fmla="*/ 601285 h 6858000"/>
              <a:gd name="connsiteX17" fmla="*/ 5473174 w 6096000"/>
              <a:gd name="connsiteY17" fmla="*/ 681608 h 6858000"/>
              <a:gd name="connsiteX18" fmla="*/ 5472963 w 6096000"/>
              <a:gd name="connsiteY18" fmla="*/ 689151 h 6858000"/>
              <a:gd name="connsiteX19" fmla="*/ 5472485 w 6096000"/>
              <a:gd name="connsiteY19" fmla="*/ 689289 h 6858000"/>
              <a:gd name="connsiteX20" fmla="*/ 5471326 w 6096000"/>
              <a:gd name="connsiteY20" fmla="*/ 697222 h 6858000"/>
              <a:gd name="connsiteX21" fmla="*/ 5472164 w 6096000"/>
              <a:gd name="connsiteY21" fmla="*/ 717531 h 6858000"/>
              <a:gd name="connsiteX22" fmla="*/ 5468891 w 6096000"/>
              <a:gd name="connsiteY22" fmla="*/ 722494 h 6858000"/>
              <a:gd name="connsiteX23" fmla="*/ 5463081 w 6096000"/>
              <a:gd name="connsiteY23" fmla="*/ 724368 h 6858000"/>
              <a:gd name="connsiteX24" fmla="*/ 5446981 w 6096000"/>
              <a:gd name="connsiteY24" fmla="*/ 752692 h 6858000"/>
              <a:gd name="connsiteX25" fmla="*/ 5417190 w 6096000"/>
              <a:gd name="connsiteY25" fmla="*/ 816346 h 6858000"/>
              <a:gd name="connsiteX26" fmla="*/ 5388958 w 6096000"/>
              <a:gd name="connsiteY26" fmla="*/ 889417 h 6858000"/>
              <a:gd name="connsiteX27" fmla="*/ 5307044 w 6096000"/>
              <a:gd name="connsiteY27" fmla="*/ 1063288 h 6858000"/>
              <a:gd name="connsiteX28" fmla="*/ 5303837 w 6096000"/>
              <a:gd name="connsiteY28" fmla="*/ 1157176 h 6858000"/>
              <a:gd name="connsiteX29" fmla="*/ 5286494 w 6096000"/>
              <a:gd name="connsiteY29" fmla="*/ 1210776 h 6858000"/>
              <a:gd name="connsiteX30" fmla="*/ 5282463 w 6096000"/>
              <a:gd name="connsiteY30" fmla="*/ 1301993 h 6858000"/>
              <a:gd name="connsiteX31" fmla="*/ 5252235 w 6096000"/>
              <a:gd name="connsiteY31" fmla="*/ 1360879 h 6858000"/>
              <a:gd name="connsiteX32" fmla="*/ 5244497 w 6096000"/>
              <a:gd name="connsiteY32" fmla="*/ 1404045 h 6858000"/>
              <a:gd name="connsiteX33" fmla="*/ 5223823 w 6096000"/>
              <a:gd name="connsiteY33" fmla="*/ 1429568 h 6858000"/>
              <a:gd name="connsiteX34" fmla="*/ 5224851 w 6096000"/>
              <a:gd name="connsiteY34" fmla="*/ 1430305 h 6858000"/>
              <a:gd name="connsiteX35" fmla="*/ 5212394 w 6096000"/>
              <a:gd name="connsiteY35" fmla="*/ 1463304 h 6858000"/>
              <a:gd name="connsiteX36" fmla="*/ 5209958 w 6096000"/>
              <a:gd name="connsiteY36" fmla="*/ 1514846 h 6858000"/>
              <a:gd name="connsiteX37" fmla="*/ 5206417 w 6096000"/>
              <a:gd name="connsiteY37" fmla="*/ 1519731 h 6858000"/>
              <a:gd name="connsiteX38" fmla="*/ 5206640 w 6096000"/>
              <a:gd name="connsiteY38" fmla="*/ 1519929 h 6858000"/>
              <a:gd name="connsiteX39" fmla="*/ 5207632 w 6096000"/>
              <a:gd name="connsiteY39" fmla="*/ 1546022 h 6858000"/>
              <a:gd name="connsiteX40" fmla="*/ 5212030 w 6096000"/>
              <a:gd name="connsiteY40" fmla="*/ 1578752 h 6858000"/>
              <a:gd name="connsiteX41" fmla="*/ 5203533 w 6096000"/>
              <a:gd name="connsiteY41" fmla="*/ 1647555 h 6858000"/>
              <a:gd name="connsiteX42" fmla="*/ 5190877 w 6096000"/>
              <a:gd name="connsiteY42" fmla="*/ 1715685 h 6858000"/>
              <a:gd name="connsiteX43" fmla="*/ 5184235 w 6096000"/>
              <a:gd name="connsiteY43" fmla="*/ 1740358 h 6858000"/>
              <a:gd name="connsiteX44" fmla="*/ 5181475 w 6096000"/>
              <a:gd name="connsiteY44" fmla="*/ 1784314 h 6858000"/>
              <a:gd name="connsiteX45" fmla="*/ 5185845 w 6096000"/>
              <a:gd name="connsiteY45" fmla="*/ 1804434 h 6858000"/>
              <a:gd name="connsiteX46" fmla="*/ 5185068 w 6096000"/>
              <a:gd name="connsiteY46" fmla="*/ 1805316 h 6858000"/>
              <a:gd name="connsiteX47" fmla="*/ 5188593 w 6096000"/>
              <a:gd name="connsiteY47" fmla="*/ 1807109 h 6858000"/>
              <a:gd name="connsiteX48" fmla="*/ 5185920 w 6096000"/>
              <a:gd name="connsiteY48" fmla="*/ 1821003 h 6858000"/>
              <a:gd name="connsiteX49" fmla="*/ 5183543 w 6096000"/>
              <a:gd name="connsiteY49" fmla="*/ 1824832 h 6858000"/>
              <a:gd name="connsiteX50" fmla="*/ 5182235 w 6096000"/>
              <a:gd name="connsiteY50" fmla="*/ 1830429 h 6858000"/>
              <a:gd name="connsiteX51" fmla="*/ 5182525 w 6096000"/>
              <a:gd name="connsiteY51" fmla="*/ 1830569 h 6858000"/>
              <a:gd name="connsiteX52" fmla="*/ 5180663 w 6096000"/>
              <a:gd name="connsiteY52" fmla="*/ 1835810 h 6858000"/>
              <a:gd name="connsiteX53" fmla="*/ 5167452 w 6096000"/>
              <a:gd name="connsiteY53" fmla="*/ 1861483 h 6858000"/>
              <a:gd name="connsiteX54" fmla="*/ 5174266 w 6096000"/>
              <a:gd name="connsiteY54" fmla="*/ 1892417 h 6858000"/>
              <a:gd name="connsiteX55" fmla="*/ 5189262 w 6096000"/>
              <a:gd name="connsiteY55" fmla="*/ 1895114 h 6858000"/>
              <a:gd name="connsiteX56" fmla="*/ 5187100 w 6096000"/>
              <a:gd name="connsiteY56" fmla="*/ 1899379 h 6858000"/>
              <a:gd name="connsiteX57" fmla="*/ 5180471 w 6096000"/>
              <a:gd name="connsiteY57" fmla="*/ 1907867 h 6858000"/>
              <a:gd name="connsiteX58" fmla="*/ 5181361 w 6096000"/>
              <a:gd name="connsiteY58" fmla="*/ 1910265 h 6858000"/>
              <a:gd name="connsiteX59" fmla="*/ 5178268 w 6096000"/>
              <a:gd name="connsiteY59" fmla="*/ 1935584 h 6858000"/>
              <a:gd name="connsiteX60" fmla="*/ 5183619 w 6096000"/>
              <a:gd name="connsiteY60" fmla="*/ 1942021 h 6858000"/>
              <a:gd name="connsiteX61" fmla="*/ 5184480 w 6096000"/>
              <a:gd name="connsiteY61" fmla="*/ 1945112 h 6858000"/>
              <a:gd name="connsiteX62" fmla="*/ 5172776 w 6096000"/>
              <a:gd name="connsiteY62" fmla="*/ 1961162 h 6858000"/>
              <a:gd name="connsiteX63" fmla="*/ 5168513 w 6096000"/>
              <a:gd name="connsiteY63" fmla="*/ 1969445 h 6858000"/>
              <a:gd name="connsiteX64" fmla="*/ 5126597 w 6096000"/>
              <a:gd name="connsiteY64" fmla="*/ 2024270 h 6858000"/>
              <a:gd name="connsiteX65" fmla="*/ 5119528 w 6096000"/>
              <a:gd name="connsiteY65" fmla="*/ 2107942 h 6858000"/>
              <a:gd name="connsiteX66" fmla="*/ 5110356 w 6096000"/>
              <a:gd name="connsiteY66" fmla="*/ 2193455 h 6858000"/>
              <a:gd name="connsiteX67" fmla="*/ 5104992 w 6096000"/>
              <a:gd name="connsiteY67" fmla="*/ 2260088 h 6858000"/>
              <a:gd name="connsiteX68" fmla="*/ 5059439 w 6096000"/>
              <a:gd name="connsiteY68" fmla="*/ 2335735 h 6858000"/>
              <a:gd name="connsiteX69" fmla="*/ 5022061 w 6096000"/>
              <a:gd name="connsiteY69" fmla="*/ 2408995 h 6858000"/>
              <a:gd name="connsiteX70" fmla="*/ 5022253 w 6096000"/>
              <a:gd name="connsiteY70" fmla="*/ 2445869 h 6858000"/>
              <a:gd name="connsiteX71" fmla="*/ 5011426 w 6096000"/>
              <a:gd name="connsiteY71" fmla="*/ 2496499 h 6858000"/>
              <a:gd name="connsiteX72" fmla="*/ 4994224 w 6096000"/>
              <a:gd name="connsiteY72" fmla="*/ 2549900 h 6858000"/>
              <a:gd name="connsiteX73" fmla="*/ 4995245 w 6096000"/>
              <a:gd name="connsiteY73" fmla="*/ 2596456 h 6858000"/>
              <a:gd name="connsiteX74" fmla="*/ 4988570 w 6096000"/>
              <a:gd name="connsiteY74" fmla="*/ 2606088 h 6858000"/>
              <a:gd name="connsiteX75" fmla="*/ 4988371 w 6096000"/>
              <a:gd name="connsiteY75" fmla="*/ 2635351 h 6858000"/>
              <a:gd name="connsiteX76" fmla="*/ 4983212 w 6096000"/>
              <a:gd name="connsiteY76" fmla="*/ 2665666 h 6858000"/>
              <a:gd name="connsiteX77" fmla="*/ 4968234 w 6096000"/>
              <a:gd name="connsiteY77" fmla="*/ 2715895 h 6858000"/>
              <a:gd name="connsiteX78" fmla="*/ 4975888 w 6096000"/>
              <a:gd name="connsiteY78" fmla="*/ 2725052 h 6858000"/>
              <a:gd name="connsiteX79" fmla="*/ 4980195 w 6096000"/>
              <a:gd name="connsiteY79" fmla="*/ 2726489 h 6858000"/>
              <a:gd name="connsiteX80" fmla="*/ 4976218 w 6096000"/>
              <a:gd name="connsiteY80" fmla="*/ 2740278 h 6858000"/>
              <a:gd name="connsiteX81" fmla="*/ 4980571 w 6096000"/>
              <a:gd name="connsiteY81" fmla="*/ 2751112 h 6858000"/>
              <a:gd name="connsiteX82" fmla="*/ 4973893 w 6096000"/>
              <a:gd name="connsiteY82" fmla="*/ 2760208 h 6858000"/>
              <a:gd name="connsiteX83" fmla="*/ 4979005 w 6096000"/>
              <a:gd name="connsiteY83" fmla="*/ 2790136 h 6858000"/>
              <a:gd name="connsiteX84" fmla="*/ 4986137 w 6096000"/>
              <a:gd name="connsiteY84" fmla="*/ 2804183 h 6858000"/>
              <a:gd name="connsiteX85" fmla="*/ 4986175 w 6096000"/>
              <a:gd name="connsiteY85" fmla="*/ 2825860 h 6858000"/>
              <a:gd name="connsiteX86" fmla="*/ 4993936 w 6096000"/>
              <a:gd name="connsiteY86" fmla="*/ 2911749 h 6858000"/>
              <a:gd name="connsiteX87" fmla="*/ 4992563 w 6096000"/>
              <a:gd name="connsiteY87" fmla="*/ 2977278 h 6858000"/>
              <a:gd name="connsiteX88" fmla="*/ 4980516 w 6096000"/>
              <a:gd name="connsiteY88" fmla="*/ 2991092 h 6858000"/>
              <a:gd name="connsiteX89" fmla="*/ 4992801 w 6096000"/>
              <a:gd name="connsiteY89" fmla="*/ 3020247 h 6858000"/>
              <a:gd name="connsiteX90" fmla="*/ 5014805 w 6096000"/>
              <a:gd name="connsiteY90" fmla="*/ 3065434 h 6858000"/>
              <a:gd name="connsiteX91" fmla="*/ 5002733 w 6096000"/>
              <a:gd name="connsiteY91" fmla="*/ 3103777 h 6858000"/>
              <a:gd name="connsiteX92" fmla="*/ 5002941 w 6096000"/>
              <a:gd name="connsiteY92" fmla="*/ 3151828 h 6858000"/>
              <a:gd name="connsiteX93" fmla="*/ 5002883 w 6096000"/>
              <a:gd name="connsiteY93" fmla="*/ 3180546 h 6858000"/>
              <a:gd name="connsiteX94" fmla="*/ 5016711 w 6096000"/>
              <a:gd name="connsiteY94" fmla="*/ 3258677 h 6858000"/>
              <a:gd name="connsiteX95" fmla="*/ 5017918 w 6096000"/>
              <a:gd name="connsiteY95" fmla="*/ 3262610 h 6858000"/>
              <a:gd name="connsiteX96" fmla="*/ 5011672 w 6096000"/>
              <a:gd name="connsiteY96" fmla="*/ 3277179 h 6858000"/>
              <a:gd name="connsiteX97" fmla="*/ 5009344 w 6096000"/>
              <a:gd name="connsiteY97" fmla="*/ 3278130 h 6858000"/>
              <a:gd name="connsiteX98" fmla="*/ 5026770 w 6096000"/>
              <a:gd name="connsiteY98" fmla="*/ 3325671 h 6858000"/>
              <a:gd name="connsiteX99" fmla="*/ 5024571 w 6096000"/>
              <a:gd name="connsiteY99" fmla="*/ 3332072 h 6858000"/>
              <a:gd name="connsiteX100" fmla="*/ 5041705 w 6096000"/>
              <a:gd name="connsiteY100" fmla="*/ 3362948 h 6858000"/>
              <a:gd name="connsiteX101" fmla="*/ 5047477 w 6096000"/>
              <a:gd name="connsiteY101" fmla="*/ 3378959 h 6858000"/>
              <a:gd name="connsiteX102" fmla="*/ 5060758 w 6096000"/>
              <a:gd name="connsiteY102" fmla="*/ 3407057 h 6858000"/>
              <a:gd name="connsiteX103" fmla="*/ 5058968 w 6096000"/>
              <a:gd name="connsiteY103" fmla="*/ 3409825 h 6858000"/>
              <a:gd name="connsiteX104" fmla="*/ 5062667 w 6096000"/>
              <a:gd name="connsiteY104" fmla="*/ 3415218 h 6858000"/>
              <a:gd name="connsiteX105" fmla="*/ 5060928 w 6096000"/>
              <a:gd name="connsiteY105" fmla="*/ 3419880 h 6858000"/>
              <a:gd name="connsiteX106" fmla="*/ 5062923 w 6096000"/>
              <a:gd name="connsiteY106" fmla="*/ 3424545 h 6858000"/>
              <a:gd name="connsiteX107" fmla="*/ 5064623 w 6096000"/>
              <a:gd name="connsiteY107" fmla="*/ 3476412 h 6858000"/>
              <a:gd name="connsiteX108" fmla="*/ 5069684 w 6096000"/>
              <a:gd name="connsiteY108" fmla="*/ 3486850 h 6858000"/>
              <a:gd name="connsiteX109" fmla="*/ 5063339 w 6096000"/>
              <a:gd name="connsiteY109" fmla="*/ 3496391 h 6858000"/>
              <a:gd name="connsiteX110" fmla="*/ 5070139 w 6096000"/>
              <a:gd name="connsiteY110" fmla="*/ 3531201 h 6858000"/>
              <a:gd name="connsiteX111" fmla="*/ 5079896 w 6096000"/>
              <a:gd name="connsiteY111" fmla="*/ 3542019 h 6858000"/>
              <a:gd name="connsiteX112" fmla="*/ 5087540 w 6096000"/>
              <a:gd name="connsiteY112" fmla="*/ 3552249 h 6858000"/>
              <a:gd name="connsiteX113" fmla="*/ 5087902 w 6096000"/>
              <a:gd name="connsiteY113" fmla="*/ 3553678 h 6858000"/>
              <a:gd name="connsiteX114" fmla="*/ 5091509 w 6096000"/>
              <a:gd name="connsiteY114" fmla="*/ 3568021 h 6858000"/>
              <a:gd name="connsiteX115" fmla="*/ 5091934 w 6096000"/>
              <a:gd name="connsiteY115" fmla="*/ 3569719 h 6858000"/>
              <a:gd name="connsiteX116" fmla="*/ 5089362 w 6096000"/>
              <a:gd name="connsiteY116" fmla="*/ 3586412 h 6858000"/>
              <a:gd name="connsiteX117" fmla="*/ 5092358 w 6096000"/>
              <a:gd name="connsiteY117" fmla="*/ 3597336 h 6858000"/>
              <a:gd name="connsiteX118" fmla="*/ 5084254 w 6096000"/>
              <a:gd name="connsiteY118" fmla="*/ 3606007 h 6858000"/>
              <a:gd name="connsiteX119" fmla="*/ 5084281 w 6096000"/>
              <a:gd name="connsiteY119" fmla="*/ 3641228 h 6858000"/>
              <a:gd name="connsiteX120" fmla="*/ 5091848 w 6096000"/>
              <a:gd name="connsiteY120" fmla="*/ 3653088 h 6858000"/>
              <a:gd name="connsiteX121" fmla="*/ 5097436 w 6096000"/>
              <a:gd name="connsiteY121" fmla="*/ 3664114 h 6858000"/>
              <a:gd name="connsiteX122" fmla="*/ 5097518 w 6096000"/>
              <a:gd name="connsiteY122" fmla="*/ 3665569 h 6858000"/>
              <a:gd name="connsiteX123" fmla="*/ 5099829 w 6096000"/>
              <a:gd name="connsiteY123" fmla="*/ 3707357 h 6858000"/>
              <a:gd name="connsiteX124" fmla="*/ 5114696 w 6096000"/>
              <a:gd name="connsiteY124" fmla="*/ 3778166 h 6858000"/>
              <a:gd name="connsiteX125" fmla="*/ 5135379 w 6096000"/>
              <a:gd name="connsiteY125" fmla="*/ 3878222 h 6858000"/>
              <a:gd name="connsiteX126" fmla="*/ 5130138 w 6096000"/>
              <a:gd name="connsiteY126" fmla="*/ 4048117 h 6858000"/>
              <a:gd name="connsiteX127" fmla="*/ 5090040 w 6096000"/>
              <a:gd name="connsiteY127" fmla="*/ 4219510 h 6858000"/>
              <a:gd name="connsiteX128" fmla="*/ 5092812 w 6096000"/>
              <a:gd name="connsiteY128" fmla="*/ 4411258 h 6858000"/>
              <a:gd name="connsiteX129" fmla="*/ 5084599 w 6096000"/>
              <a:gd name="connsiteY129" fmla="*/ 4488531 h 6858000"/>
              <a:gd name="connsiteX130" fmla="*/ 5084072 w 6096000"/>
              <a:gd name="connsiteY130" fmla="*/ 4539168 h 6858000"/>
              <a:gd name="connsiteX131" fmla="*/ 5068936 w 6096000"/>
              <a:gd name="connsiteY131" fmla="*/ 4625153 h 6858000"/>
              <a:gd name="connsiteX132" fmla="*/ 5059114 w 6096000"/>
              <a:gd name="connsiteY132" fmla="*/ 4733115 h 6858000"/>
              <a:gd name="connsiteX133" fmla="*/ 5037209 w 6096000"/>
              <a:gd name="connsiteY133" fmla="*/ 4844323 h 6858000"/>
              <a:gd name="connsiteX134" fmla="*/ 5020638 w 6096000"/>
              <a:gd name="connsiteY134" fmla="*/ 4877992 h 6858000"/>
              <a:gd name="connsiteX135" fmla="*/ 5006413 w 6096000"/>
              <a:gd name="connsiteY135" fmla="*/ 4925805 h 6858000"/>
              <a:gd name="connsiteX136" fmla="*/ 4971037 w 6096000"/>
              <a:gd name="connsiteY136" fmla="*/ 5009272 h 6858000"/>
              <a:gd name="connsiteX137" fmla="*/ 4963105 w 6096000"/>
              <a:gd name="connsiteY137" fmla="*/ 5111369 h 6858000"/>
              <a:gd name="connsiteX138" fmla="*/ 4976341 w 6096000"/>
              <a:gd name="connsiteY138" fmla="*/ 5210876 h 6858000"/>
              <a:gd name="connsiteX139" fmla="*/ 4980617 w 6096000"/>
              <a:gd name="connsiteY139" fmla="*/ 5269726 h 6858000"/>
              <a:gd name="connsiteX140" fmla="*/ 4997733 w 6096000"/>
              <a:gd name="connsiteY140" fmla="*/ 5464225 h 6858000"/>
              <a:gd name="connsiteX141" fmla="*/ 5001400 w 6096000"/>
              <a:gd name="connsiteY141" fmla="*/ 5594585 h 6858000"/>
              <a:gd name="connsiteX142" fmla="*/ 4983700 w 6096000"/>
              <a:gd name="connsiteY142" fmla="*/ 5667896 h 6858000"/>
              <a:gd name="connsiteX143" fmla="*/ 4968506 w 6096000"/>
              <a:gd name="connsiteY143" fmla="*/ 5769225 h 6858000"/>
              <a:gd name="connsiteX144" fmla="*/ 4969765 w 6096000"/>
              <a:gd name="connsiteY144" fmla="*/ 5823324 h 6858000"/>
              <a:gd name="connsiteX145" fmla="*/ 4966129 w 6096000"/>
              <a:gd name="connsiteY145" fmla="*/ 5862699 h 6858000"/>
              <a:gd name="connsiteX146" fmla="*/ 4970695 w 6096000"/>
              <a:gd name="connsiteY146" fmla="*/ 5906467 h 6858000"/>
              <a:gd name="connsiteX147" fmla="*/ 4991568 w 6096000"/>
              <a:gd name="connsiteY147" fmla="*/ 5939847 h 6858000"/>
              <a:gd name="connsiteX148" fmla="*/ 4986815 w 6096000"/>
              <a:gd name="connsiteY148" fmla="*/ 5973994 h 6858000"/>
              <a:gd name="connsiteX149" fmla="*/ 4987776 w 6096000"/>
              <a:gd name="connsiteY149" fmla="*/ 6089693 h 6858000"/>
              <a:gd name="connsiteX150" fmla="*/ 4991621 w 6096000"/>
              <a:gd name="connsiteY150" fmla="*/ 6224938 h 6858000"/>
              <a:gd name="connsiteX151" fmla="*/ 5017157 w 6096000"/>
              <a:gd name="connsiteY151" fmla="*/ 6370251 h 6858000"/>
              <a:gd name="connsiteX152" fmla="*/ 5040797 w 6096000"/>
              <a:gd name="connsiteY152" fmla="*/ 6541313 h 6858000"/>
              <a:gd name="connsiteX153" fmla="*/ 5045375 w 6096000"/>
              <a:gd name="connsiteY153" fmla="*/ 6640957 h 6858000"/>
              <a:gd name="connsiteX154" fmla="*/ 5058442 w 6096000"/>
              <a:gd name="connsiteY154" fmla="*/ 6705297 h 6858000"/>
              <a:gd name="connsiteX155" fmla="*/ 5071125 w 6096000"/>
              <a:gd name="connsiteY155" fmla="*/ 6759582 h 6858000"/>
              <a:gd name="connsiteX156" fmla="*/ 5069172 w 6096000"/>
              <a:gd name="connsiteY156" fmla="*/ 6817746 h 6858000"/>
              <a:gd name="connsiteX157" fmla="*/ 5072322 w 6096000"/>
              <a:gd name="connsiteY157" fmla="*/ 6843646 h 6858000"/>
              <a:gd name="connsiteX158" fmla="*/ 5091388 w 6096000"/>
              <a:gd name="connsiteY158" fmla="*/ 6857998 h 6858000"/>
              <a:gd name="connsiteX159" fmla="*/ 6096000 w 6096000"/>
              <a:gd name="connsiteY159" fmla="*/ 6857998 h 6858000"/>
              <a:gd name="connsiteX160" fmla="*/ 6096000 w 6096000"/>
              <a:gd name="connsiteY160" fmla="*/ 6858000 h 6858000"/>
              <a:gd name="connsiteX161" fmla="*/ 0 w 6096000"/>
              <a:gd name="connsiteY16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5567517" y="0"/>
                </a:lnTo>
                <a:lnTo>
                  <a:pt x="5566938" y="1705"/>
                </a:lnTo>
                <a:cubicBezTo>
                  <a:pt x="5563126" y="8440"/>
                  <a:pt x="5558112" y="13784"/>
                  <a:pt x="5551594" y="17287"/>
                </a:cubicBezTo>
                <a:cubicBezTo>
                  <a:pt x="5562364" y="82036"/>
                  <a:pt x="5510349" y="69804"/>
                  <a:pt x="5545641" y="130336"/>
                </a:cubicBezTo>
                <a:cubicBezTo>
                  <a:pt x="5526953" y="117589"/>
                  <a:pt x="5536978" y="162458"/>
                  <a:pt x="5538289" y="187093"/>
                </a:cubicBezTo>
                <a:cubicBezTo>
                  <a:pt x="5536205" y="226511"/>
                  <a:pt x="5545722" y="205530"/>
                  <a:pt x="5545790" y="265704"/>
                </a:cubicBezTo>
                <a:cubicBezTo>
                  <a:pt x="5542296" y="317533"/>
                  <a:pt x="5543813" y="325288"/>
                  <a:pt x="5542313" y="354566"/>
                </a:cubicBezTo>
                <a:lnTo>
                  <a:pt x="5524126" y="472000"/>
                </a:lnTo>
                <a:lnTo>
                  <a:pt x="5522170" y="473782"/>
                </a:lnTo>
                <a:cubicBezTo>
                  <a:pt x="5517847" y="482008"/>
                  <a:pt x="5518682" y="487340"/>
                  <a:pt x="5521798" y="491380"/>
                </a:cubicBezTo>
                <a:lnTo>
                  <a:pt x="5536419" y="531675"/>
                </a:lnTo>
                <a:lnTo>
                  <a:pt x="5533435" y="536015"/>
                </a:lnTo>
                <a:lnTo>
                  <a:pt x="5538088" y="572092"/>
                </a:lnTo>
                <a:lnTo>
                  <a:pt x="5536061" y="572511"/>
                </a:lnTo>
                <a:cubicBezTo>
                  <a:pt x="5531611" y="574271"/>
                  <a:pt x="5528529" y="577121"/>
                  <a:pt x="5528218" y="582332"/>
                </a:cubicBezTo>
                <a:cubicBezTo>
                  <a:pt x="5498002" y="573171"/>
                  <a:pt x="5516262" y="585107"/>
                  <a:pt x="5518011" y="601285"/>
                </a:cubicBezTo>
                <a:cubicBezTo>
                  <a:pt x="5508838" y="617831"/>
                  <a:pt x="5480684" y="666964"/>
                  <a:pt x="5473174" y="681608"/>
                </a:cubicBezTo>
                <a:cubicBezTo>
                  <a:pt x="5473102" y="684122"/>
                  <a:pt x="5473033" y="686637"/>
                  <a:pt x="5472963" y="689151"/>
                </a:cubicBezTo>
                <a:lnTo>
                  <a:pt x="5472485" y="689289"/>
                </a:lnTo>
                <a:cubicBezTo>
                  <a:pt x="5471434" y="690905"/>
                  <a:pt x="5470986" y="693376"/>
                  <a:pt x="5471326" y="697222"/>
                </a:cubicBezTo>
                <a:cubicBezTo>
                  <a:pt x="5471606" y="703992"/>
                  <a:pt x="5471884" y="710761"/>
                  <a:pt x="5472164" y="717531"/>
                </a:cubicBezTo>
                <a:lnTo>
                  <a:pt x="5468891" y="722494"/>
                </a:lnTo>
                <a:lnTo>
                  <a:pt x="5463081" y="724368"/>
                </a:lnTo>
                <a:lnTo>
                  <a:pt x="5446981" y="752692"/>
                </a:lnTo>
                <a:cubicBezTo>
                  <a:pt x="5454691" y="764380"/>
                  <a:pt x="5422719" y="808083"/>
                  <a:pt x="5417190" y="816346"/>
                </a:cubicBezTo>
                <a:lnTo>
                  <a:pt x="5388958" y="889417"/>
                </a:lnTo>
                <a:cubicBezTo>
                  <a:pt x="5320491" y="969963"/>
                  <a:pt x="5321907" y="1005331"/>
                  <a:pt x="5307044" y="1063288"/>
                </a:cubicBezTo>
                <a:cubicBezTo>
                  <a:pt x="5313332" y="1111028"/>
                  <a:pt x="5317096" y="1110140"/>
                  <a:pt x="5303837" y="1157176"/>
                </a:cubicBezTo>
                <a:cubicBezTo>
                  <a:pt x="5301103" y="1192124"/>
                  <a:pt x="5301884" y="1197232"/>
                  <a:pt x="5286494" y="1210776"/>
                </a:cubicBezTo>
                <a:lnTo>
                  <a:pt x="5282463" y="1301993"/>
                </a:lnTo>
                <a:lnTo>
                  <a:pt x="5252235" y="1360879"/>
                </a:lnTo>
                <a:lnTo>
                  <a:pt x="5244497" y="1404045"/>
                </a:lnTo>
                <a:lnTo>
                  <a:pt x="5223823" y="1429568"/>
                </a:lnTo>
                <a:lnTo>
                  <a:pt x="5224851" y="1430305"/>
                </a:lnTo>
                <a:cubicBezTo>
                  <a:pt x="5226697" y="1432466"/>
                  <a:pt x="5214738" y="1459891"/>
                  <a:pt x="5212394" y="1463304"/>
                </a:cubicBezTo>
                <a:cubicBezTo>
                  <a:pt x="5209912" y="1477394"/>
                  <a:pt x="5213027" y="1501295"/>
                  <a:pt x="5209958" y="1514846"/>
                </a:cubicBezTo>
                <a:lnTo>
                  <a:pt x="5206417" y="1519731"/>
                </a:lnTo>
                <a:lnTo>
                  <a:pt x="5206640" y="1519929"/>
                </a:lnTo>
                <a:cubicBezTo>
                  <a:pt x="5206490" y="1521210"/>
                  <a:pt x="5209710" y="1543635"/>
                  <a:pt x="5207632" y="1546022"/>
                </a:cubicBezTo>
                <a:lnTo>
                  <a:pt x="5212030" y="1578752"/>
                </a:lnTo>
                <a:cubicBezTo>
                  <a:pt x="5206147" y="1605585"/>
                  <a:pt x="5226381" y="1622803"/>
                  <a:pt x="5203533" y="1647555"/>
                </a:cubicBezTo>
                <a:cubicBezTo>
                  <a:pt x="5198128" y="1672675"/>
                  <a:pt x="5203213" y="1694404"/>
                  <a:pt x="5190877" y="1715685"/>
                </a:cubicBezTo>
                <a:cubicBezTo>
                  <a:pt x="5196815" y="1724301"/>
                  <a:pt x="5198098" y="1732435"/>
                  <a:pt x="5184235" y="1740358"/>
                </a:cubicBezTo>
                <a:cubicBezTo>
                  <a:pt x="5182625" y="1763793"/>
                  <a:pt x="5198368" y="1769422"/>
                  <a:pt x="5181475" y="1784314"/>
                </a:cubicBezTo>
                <a:cubicBezTo>
                  <a:pt x="5205987" y="1797417"/>
                  <a:pt x="5195246" y="1798221"/>
                  <a:pt x="5185845" y="1804434"/>
                </a:cubicBezTo>
                <a:lnTo>
                  <a:pt x="5185068" y="1805316"/>
                </a:lnTo>
                <a:lnTo>
                  <a:pt x="5188593" y="1807109"/>
                </a:lnTo>
                <a:lnTo>
                  <a:pt x="5185920" y="1821003"/>
                </a:lnTo>
                <a:lnTo>
                  <a:pt x="5183543" y="1824832"/>
                </a:lnTo>
                <a:cubicBezTo>
                  <a:pt x="5182284" y="1827468"/>
                  <a:pt x="5181937" y="1829219"/>
                  <a:pt x="5182235" y="1830429"/>
                </a:cubicBezTo>
                <a:lnTo>
                  <a:pt x="5182525" y="1830569"/>
                </a:lnTo>
                <a:lnTo>
                  <a:pt x="5180663" y="1835810"/>
                </a:lnTo>
                <a:cubicBezTo>
                  <a:pt x="5176779" y="1844665"/>
                  <a:pt x="5172297" y="1853278"/>
                  <a:pt x="5167452" y="1861483"/>
                </a:cubicBezTo>
                <a:cubicBezTo>
                  <a:pt x="5179827" y="1866643"/>
                  <a:pt x="5166788" y="1884999"/>
                  <a:pt x="5174266" y="1892417"/>
                </a:cubicBezTo>
                <a:lnTo>
                  <a:pt x="5189262" y="1895114"/>
                </a:lnTo>
                <a:lnTo>
                  <a:pt x="5187100" y="1899379"/>
                </a:lnTo>
                <a:lnTo>
                  <a:pt x="5180471" y="1907867"/>
                </a:lnTo>
                <a:cubicBezTo>
                  <a:pt x="5179609" y="1909162"/>
                  <a:pt x="5179647" y="1909994"/>
                  <a:pt x="5181361" y="1910265"/>
                </a:cubicBezTo>
                <a:cubicBezTo>
                  <a:pt x="5180995" y="1914884"/>
                  <a:pt x="5177893" y="1930292"/>
                  <a:pt x="5178268" y="1935584"/>
                </a:cubicBezTo>
                <a:lnTo>
                  <a:pt x="5183619" y="1942021"/>
                </a:lnTo>
                <a:lnTo>
                  <a:pt x="5184480" y="1945112"/>
                </a:lnTo>
                <a:lnTo>
                  <a:pt x="5172776" y="1961162"/>
                </a:lnTo>
                <a:lnTo>
                  <a:pt x="5168513" y="1969445"/>
                </a:lnTo>
                <a:lnTo>
                  <a:pt x="5126597" y="2024270"/>
                </a:lnTo>
                <a:lnTo>
                  <a:pt x="5119528" y="2107942"/>
                </a:lnTo>
                <a:cubicBezTo>
                  <a:pt x="5089290" y="2138038"/>
                  <a:pt x="5110415" y="2159228"/>
                  <a:pt x="5110356" y="2193455"/>
                </a:cubicBezTo>
                <a:cubicBezTo>
                  <a:pt x="5101302" y="2220953"/>
                  <a:pt x="5110381" y="2224200"/>
                  <a:pt x="5104992" y="2260088"/>
                </a:cubicBezTo>
                <a:cubicBezTo>
                  <a:pt x="5096504" y="2291744"/>
                  <a:pt x="5078225" y="2299003"/>
                  <a:pt x="5059439" y="2335735"/>
                </a:cubicBezTo>
                <a:cubicBezTo>
                  <a:pt x="5029465" y="2329020"/>
                  <a:pt x="5058046" y="2407546"/>
                  <a:pt x="5022061" y="2408995"/>
                </a:cubicBezTo>
                <a:cubicBezTo>
                  <a:pt x="5023289" y="2413465"/>
                  <a:pt x="5019654" y="2441580"/>
                  <a:pt x="5022253" y="2445869"/>
                </a:cubicBezTo>
                <a:cubicBezTo>
                  <a:pt x="5022440" y="2449625"/>
                  <a:pt x="5011241" y="2492743"/>
                  <a:pt x="5011426" y="2496499"/>
                </a:cubicBezTo>
                <a:lnTo>
                  <a:pt x="4994224" y="2549900"/>
                </a:lnTo>
                <a:cubicBezTo>
                  <a:pt x="4992353" y="2564757"/>
                  <a:pt x="4998952" y="2582253"/>
                  <a:pt x="4995245" y="2596456"/>
                </a:cubicBezTo>
                <a:lnTo>
                  <a:pt x="4988570" y="2606088"/>
                </a:lnTo>
                <a:cubicBezTo>
                  <a:pt x="4988504" y="2615842"/>
                  <a:pt x="4988436" y="2625597"/>
                  <a:pt x="4988371" y="2635351"/>
                </a:cubicBezTo>
                <a:lnTo>
                  <a:pt x="4983212" y="2665666"/>
                </a:lnTo>
                <a:lnTo>
                  <a:pt x="4968234" y="2715895"/>
                </a:lnTo>
                <a:lnTo>
                  <a:pt x="4975888" y="2725052"/>
                </a:lnTo>
                <a:lnTo>
                  <a:pt x="4980195" y="2726489"/>
                </a:lnTo>
                <a:lnTo>
                  <a:pt x="4976218" y="2740278"/>
                </a:lnTo>
                <a:lnTo>
                  <a:pt x="4980571" y="2751112"/>
                </a:lnTo>
                <a:lnTo>
                  <a:pt x="4973893" y="2760208"/>
                </a:lnTo>
                <a:lnTo>
                  <a:pt x="4979005" y="2790136"/>
                </a:lnTo>
                <a:lnTo>
                  <a:pt x="4986137" y="2804183"/>
                </a:lnTo>
                <a:cubicBezTo>
                  <a:pt x="4986150" y="2811409"/>
                  <a:pt x="4986162" y="2818634"/>
                  <a:pt x="4986175" y="2825860"/>
                </a:cubicBezTo>
                <a:cubicBezTo>
                  <a:pt x="4987474" y="2843788"/>
                  <a:pt x="4992871" y="2886513"/>
                  <a:pt x="4993936" y="2911749"/>
                </a:cubicBezTo>
                <a:cubicBezTo>
                  <a:pt x="4993313" y="2946689"/>
                  <a:pt x="4980300" y="2954448"/>
                  <a:pt x="4992563" y="2977278"/>
                </a:cubicBezTo>
                <a:cubicBezTo>
                  <a:pt x="4985688" y="2983455"/>
                  <a:pt x="4982051" y="2987749"/>
                  <a:pt x="4980516" y="2991092"/>
                </a:cubicBezTo>
                <a:cubicBezTo>
                  <a:pt x="4975910" y="3001119"/>
                  <a:pt x="4990216" y="3002537"/>
                  <a:pt x="4992801" y="3020247"/>
                </a:cubicBezTo>
                <a:cubicBezTo>
                  <a:pt x="4998517" y="3032637"/>
                  <a:pt x="5013148" y="3051512"/>
                  <a:pt x="5014805" y="3065434"/>
                </a:cubicBezTo>
                <a:cubicBezTo>
                  <a:pt x="4998836" y="3057428"/>
                  <a:pt x="5016840" y="3105196"/>
                  <a:pt x="5002733" y="3103777"/>
                </a:cubicBezTo>
                <a:cubicBezTo>
                  <a:pt x="5022381" y="3124610"/>
                  <a:pt x="4997365" y="3128169"/>
                  <a:pt x="5002941" y="3151828"/>
                </a:cubicBezTo>
                <a:cubicBezTo>
                  <a:pt x="5010264" y="3163902"/>
                  <a:pt x="5011356" y="3171780"/>
                  <a:pt x="5002883" y="3180546"/>
                </a:cubicBezTo>
                <a:cubicBezTo>
                  <a:pt x="5038586" y="3236545"/>
                  <a:pt x="5003723" y="3210316"/>
                  <a:pt x="5016711" y="3258677"/>
                </a:cubicBezTo>
                <a:lnTo>
                  <a:pt x="5017918" y="3262610"/>
                </a:lnTo>
                <a:lnTo>
                  <a:pt x="5011672" y="3277179"/>
                </a:lnTo>
                <a:lnTo>
                  <a:pt x="5009344" y="3278130"/>
                </a:lnTo>
                <a:lnTo>
                  <a:pt x="5026770" y="3325671"/>
                </a:lnTo>
                <a:lnTo>
                  <a:pt x="5024571" y="3332072"/>
                </a:lnTo>
                <a:lnTo>
                  <a:pt x="5041705" y="3362948"/>
                </a:lnTo>
                <a:lnTo>
                  <a:pt x="5047477" y="3378959"/>
                </a:lnTo>
                <a:lnTo>
                  <a:pt x="5060758" y="3407057"/>
                </a:lnTo>
                <a:lnTo>
                  <a:pt x="5058968" y="3409825"/>
                </a:lnTo>
                <a:lnTo>
                  <a:pt x="5062667" y="3415218"/>
                </a:lnTo>
                <a:lnTo>
                  <a:pt x="5060928" y="3419880"/>
                </a:lnTo>
                <a:lnTo>
                  <a:pt x="5062923" y="3424545"/>
                </a:lnTo>
                <a:cubicBezTo>
                  <a:pt x="5063537" y="3433967"/>
                  <a:pt x="5063494" y="3466028"/>
                  <a:pt x="5064623" y="3476412"/>
                </a:cubicBezTo>
                <a:lnTo>
                  <a:pt x="5069684" y="3486850"/>
                </a:lnTo>
                <a:lnTo>
                  <a:pt x="5063339" y="3496391"/>
                </a:lnTo>
                <a:lnTo>
                  <a:pt x="5070139" y="3531201"/>
                </a:lnTo>
                <a:lnTo>
                  <a:pt x="5079896" y="3542019"/>
                </a:lnTo>
                <a:lnTo>
                  <a:pt x="5087540" y="3552249"/>
                </a:lnTo>
                <a:lnTo>
                  <a:pt x="5087902" y="3553678"/>
                </a:lnTo>
                <a:lnTo>
                  <a:pt x="5091509" y="3568021"/>
                </a:lnTo>
                <a:lnTo>
                  <a:pt x="5091934" y="3569719"/>
                </a:lnTo>
                <a:lnTo>
                  <a:pt x="5089362" y="3586412"/>
                </a:lnTo>
                <a:lnTo>
                  <a:pt x="5092358" y="3597336"/>
                </a:lnTo>
                <a:lnTo>
                  <a:pt x="5084254" y="3606007"/>
                </a:lnTo>
                <a:cubicBezTo>
                  <a:pt x="5084262" y="3617747"/>
                  <a:pt x="5084273" y="3629488"/>
                  <a:pt x="5084281" y="3641228"/>
                </a:cubicBezTo>
                <a:lnTo>
                  <a:pt x="5091848" y="3653088"/>
                </a:lnTo>
                <a:lnTo>
                  <a:pt x="5097436" y="3664114"/>
                </a:lnTo>
                <a:cubicBezTo>
                  <a:pt x="5097463" y="3664599"/>
                  <a:pt x="5097491" y="3665084"/>
                  <a:pt x="5097518" y="3665569"/>
                </a:cubicBezTo>
                <a:cubicBezTo>
                  <a:pt x="5097915" y="3672776"/>
                  <a:pt x="5096966" y="3688591"/>
                  <a:pt x="5099829" y="3707357"/>
                </a:cubicBezTo>
                <a:cubicBezTo>
                  <a:pt x="5100505" y="3724716"/>
                  <a:pt x="5118078" y="3760234"/>
                  <a:pt x="5114696" y="3778166"/>
                </a:cubicBezTo>
                <a:cubicBezTo>
                  <a:pt x="5141627" y="3845122"/>
                  <a:pt x="5125427" y="3821305"/>
                  <a:pt x="5135379" y="3878222"/>
                </a:cubicBezTo>
                <a:cubicBezTo>
                  <a:pt x="5161519" y="3905047"/>
                  <a:pt x="5125417" y="4015047"/>
                  <a:pt x="5130138" y="4048117"/>
                </a:cubicBezTo>
                <a:cubicBezTo>
                  <a:pt x="5081804" y="4192084"/>
                  <a:pt x="5096262" y="4158987"/>
                  <a:pt x="5090040" y="4219510"/>
                </a:cubicBezTo>
                <a:cubicBezTo>
                  <a:pt x="5104553" y="4280033"/>
                  <a:pt x="5065380" y="4345686"/>
                  <a:pt x="5092812" y="4411258"/>
                </a:cubicBezTo>
                <a:cubicBezTo>
                  <a:pt x="5090630" y="4437329"/>
                  <a:pt x="5083878" y="4473140"/>
                  <a:pt x="5084599" y="4488531"/>
                </a:cubicBezTo>
                <a:cubicBezTo>
                  <a:pt x="5084423" y="4505410"/>
                  <a:pt x="5084248" y="4522289"/>
                  <a:pt x="5084072" y="4539168"/>
                </a:cubicBezTo>
                <a:cubicBezTo>
                  <a:pt x="5072114" y="4567830"/>
                  <a:pt x="5064305" y="4588197"/>
                  <a:pt x="5068936" y="4625153"/>
                </a:cubicBezTo>
                <a:cubicBezTo>
                  <a:pt x="5077433" y="4662889"/>
                  <a:pt x="5065899" y="4679357"/>
                  <a:pt x="5059114" y="4733115"/>
                </a:cubicBezTo>
                <a:cubicBezTo>
                  <a:pt x="5068687" y="4752352"/>
                  <a:pt x="5055370" y="4832308"/>
                  <a:pt x="5037209" y="4844323"/>
                </a:cubicBezTo>
                <a:cubicBezTo>
                  <a:pt x="5033444" y="4857054"/>
                  <a:pt x="5040194" y="4871554"/>
                  <a:pt x="5020638" y="4877992"/>
                </a:cubicBezTo>
                <a:cubicBezTo>
                  <a:pt x="4997151" y="4888353"/>
                  <a:pt x="5034418" y="4931200"/>
                  <a:pt x="5006413" y="4925805"/>
                </a:cubicBezTo>
                <a:cubicBezTo>
                  <a:pt x="5031964" y="4956261"/>
                  <a:pt x="4982840" y="4982633"/>
                  <a:pt x="4971037" y="5009272"/>
                </a:cubicBezTo>
                <a:cubicBezTo>
                  <a:pt x="4973259" y="5034036"/>
                  <a:pt x="4968375" y="5053859"/>
                  <a:pt x="4963105" y="5111369"/>
                </a:cubicBezTo>
                <a:cubicBezTo>
                  <a:pt x="4973224" y="5141336"/>
                  <a:pt x="4937413" y="5161742"/>
                  <a:pt x="4976341" y="5210876"/>
                </a:cubicBezTo>
                <a:cubicBezTo>
                  <a:pt x="4972455" y="5212581"/>
                  <a:pt x="4977054" y="5227501"/>
                  <a:pt x="4980617" y="5269726"/>
                </a:cubicBezTo>
                <a:cubicBezTo>
                  <a:pt x="4984182" y="5311951"/>
                  <a:pt x="4990390" y="5400671"/>
                  <a:pt x="4997733" y="5464225"/>
                </a:cubicBezTo>
                <a:cubicBezTo>
                  <a:pt x="5001765" y="5536542"/>
                  <a:pt x="4990225" y="5517959"/>
                  <a:pt x="5001400" y="5594585"/>
                </a:cubicBezTo>
                <a:cubicBezTo>
                  <a:pt x="4999908" y="5619318"/>
                  <a:pt x="4974042" y="5647975"/>
                  <a:pt x="4983700" y="5667896"/>
                </a:cubicBezTo>
                <a:cubicBezTo>
                  <a:pt x="4976834" y="5696311"/>
                  <a:pt x="4975579" y="5738356"/>
                  <a:pt x="4968506" y="5769225"/>
                </a:cubicBezTo>
                <a:cubicBezTo>
                  <a:pt x="4968926" y="5787258"/>
                  <a:pt x="4969344" y="5805291"/>
                  <a:pt x="4969765" y="5823324"/>
                </a:cubicBezTo>
                <a:cubicBezTo>
                  <a:pt x="4966122" y="5853058"/>
                  <a:pt x="4965608" y="5838948"/>
                  <a:pt x="4966129" y="5862699"/>
                </a:cubicBezTo>
                <a:lnTo>
                  <a:pt x="4970695" y="5906467"/>
                </a:lnTo>
                <a:lnTo>
                  <a:pt x="4991568" y="5939847"/>
                </a:lnTo>
                <a:cubicBezTo>
                  <a:pt x="4998848" y="5955713"/>
                  <a:pt x="4974731" y="5940131"/>
                  <a:pt x="4986815" y="5973994"/>
                </a:cubicBezTo>
                <a:cubicBezTo>
                  <a:pt x="4961187" y="5997051"/>
                  <a:pt x="4983444" y="6032039"/>
                  <a:pt x="4987776" y="6089693"/>
                </a:cubicBezTo>
                <a:lnTo>
                  <a:pt x="4991621" y="6224938"/>
                </a:lnTo>
                <a:cubicBezTo>
                  <a:pt x="4988442" y="6270972"/>
                  <a:pt x="5008962" y="6317522"/>
                  <a:pt x="5017157" y="6370251"/>
                </a:cubicBezTo>
                <a:cubicBezTo>
                  <a:pt x="5025353" y="6422980"/>
                  <a:pt x="5039938" y="6490855"/>
                  <a:pt x="5040797" y="6541313"/>
                </a:cubicBezTo>
                <a:cubicBezTo>
                  <a:pt x="5039898" y="6576319"/>
                  <a:pt x="5031912" y="6591883"/>
                  <a:pt x="5045375" y="6640957"/>
                </a:cubicBezTo>
                <a:cubicBezTo>
                  <a:pt x="5057505" y="6669536"/>
                  <a:pt x="5052276" y="6675394"/>
                  <a:pt x="5058442" y="6705297"/>
                </a:cubicBezTo>
                <a:cubicBezTo>
                  <a:pt x="5057367" y="6727133"/>
                  <a:pt x="5067901" y="6732087"/>
                  <a:pt x="5071125" y="6759582"/>
                </a:cubicBezTo>
                <a:cubicBezTo>
                  <a:pt x="5055614" y="6796071"/>
                  <a:pt x="5051656" y="6769544"/>
                  <a:pt x="5069172" y="6817746"/>
                </a:cubicBezTo>
                <a:cubicBezTo>
                  <a:pt x="5060956" y="6828354"/>
                  <a:pt x="5064525" y="6836369"/>
                  <a:pt x="5072322" y="6843646"/>
                </a:cubicBezTo>
                <a:lnTo>
                  <a:pt x="5091388" y="6857998"/>
                </a:lnTo>
                <a:lnTo>
                  <a:pt x="6096000" y="6857998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510800-0EC7-C627-7829-5AF0944ED7C0}"/>
              </a:ext>
            </a:extLst>
          </p:cNvPr>
          <p:cNvSpPr txBox="1"/>
          <p:nvPr/>
        </p:nvSpPr>
        <p:spPr>
          <a:xfrm>
            <a:off x="716062" y="1486577"/>
            <a:ext cx="3427001" cy="39085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Where Big Mountain resort’s ‘Adult Weekend’ ticket price stands relative to resorts in the United States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Big Mountain is closer to the right-side of the distribution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0D43A34-407B-7F67-A7FF-C1F57851D9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82976" y="1255723"/>
            <a:ext cx="7131925" cy="3993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4100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 descr="Cable cars">
            <a:extLst>
              <a:ext uri="{FF2B5EF4-FFF2-40B4-BE49-F238E27FC236}">
                <a16:creationId xmlns:a16="http://schemas.microsoft.com/office/drawing/2014/main" id="{68B5067E-80C1-C45B-35DD-D0EFBCDE9D6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4776" r="5958" b="-1"/>
          <a:stretch/>
        </p:blipFill>
        <p:spPr>
          <a:xfrm>
            <a:off x="6103027" y="10"/>
            <a:ext cx="6088971" cy="6857990"/>
          </a:xfrm>
          <a:prstGeom prst="rect">
            <a:avLst/>
          </a:prstGeom>
        </p:spPr>
      </p:pic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59B296B9-C5A5-4E4F-9B60-C907B5F146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03025" cy="6858000"/>
          </a:xfrm>
          <a:prstGeom prst="rect">
            <a:avLst/>
          </a:prstGeom>
          <a:ln>
            <a:noFill/>
          </a:ln>
          <a:effectLst>
            <a:outerShdw blurRad="889000" dist="406400" dir="21540000" sx="90000" sy="90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D0300FD3-5AF1-6305-15FA-907807267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03025" cy="2285995"/>
          </a:xfrm>
          <a:prstGeom prst="rect">
            <a:avLst/>
          </a:prstGeom>
          <a:ln>
            <a:noFill/>
          </a:ln>
          <a:effectLst>
            <a:outerShdw blurRad="254000" dist="127000" dir="5460000" sx="92000" sy="92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C3ACFD-5911-3798-BAFF-734F55E75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328512"/>
            <a:ext cx="4778387" cy="1628970"/>
          </a:xfrm>
        </p:spPr>
        <p:txBody>
          <a:bodyPr anchor="ctr">
            <a:normAutofit/>
          </a:bodyPr>
          <a:lstStyle/>
          <a:p>
            <a:r>
              <a:rPr lang="en-US" sz="4000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51D15D-7BD3-447D-EA4A-31F3FDD1C7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1" y="2884929"/>
            <a:ext cx="4659756" cy="3374137"/>
          </a:xfrm>
        </p:spPr>
        <p:txBody>
          <a:bodyPr anchor="ctr">
            <a:normAutofit/>
          </a:bodyPr>
          <a:lstStyle/>
          <a:p>
            <a:r>
              <a:rPr lang="en-US" sz="1600"/>
              <a:t>Big Mountain’s facilities support a higher ticket price </a:t>
            </a:r>
          </a:p>
          <a:p>
            <a:r>
              <a:rPr lang="en-US" sz="1600"/>
              <a:t>Raise the ticket price to $95</a:t>
            </a:r>
          </a:p>
          <a:p>
            <a:r>
              <a:rPr lang="en-US" sz="1600"/>
              <a:t>Support the premium price by enhancing the facility</a:t>
            </a:r>
          </a:p>
          <a:p>
            <a:pPr lvl="1"/>
            <a:r>
              <a:rPr lang="en-US" sz="1600"/>
              <a:t>Adding a new chair lift</a:t>
            </a:r>
          </a:p>
          <a:p>
            <a:pPr lvl="1"/>
            <a:r>
              <a:rPr lang="en-US" sz="1600"/>
              <a:t>Adding a run</a:t>
            </a:r>
          </a:p>
          <a:p>
            <a:pPr lvl="1"/>
            <a:r>
              <a:rPr lang="en-US" sz="1600"/>
              <a:t>Increase the vertical drop by 150 feet</a:t>
            </a:r>
          </a:p>
          <a:p>
            <a:r>
              <a:rPr lang="en-US" sz="1600"/>
              <a:t>Big Mountain has a relative higher ticket price compared to other resorts</a:t>
            </a:r>
          </a:p>
          <a:p>
            <a:pPr lvl="1"/>
            <a:r>
              <a:rPr lang="en-US" sz="1600"/>
              <a:t>Be cautious with the increased ticket price</a:t>
            </a:r>
          </a:p>
          <a:p>
            <a:pPr marL="457200" lvl="1" indent="0">
              <a:buNone/>
            </a:pPr>
            <a:endParaRPr lang="en-US" sz="1600"/>
          </a:p>
          <a:p>
            <a:pPr lvl="1"/>
            <a:endParaRPr lang="en-US" sz="1600"/>
          </a:p>
          <a:p>
            <a:pPr lvl="1"/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39254748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1542</TotalTime>
  <Words>237</Words>
  <Application>Microsoft Macintosh PowerPoint</Application>
  <PresentationFormat>Widescreen</PresentationFormat>
  <Paragraphs>33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 Theme</vt:lpstr>
      <vt:lpstr>Big Mountain Resort</vt:lpstr>
      <vt:lpstr>Problem</vt:lpstr>
      <vt:lpstr>Recommendation &amp; Key Findings</vt:lpstr>
      <vt:lpstr>PowerPoint Presentation</vt:lpstr>
      <vt:lpstr>PowerPoint Presentation</vt:lpstr>
      <vt:lpstr>PowerPoint Presentation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Justin Ku</dc:creator>
  <cp:lastModifiedBy>Justin Ku</cp:lastModifiedBy>
  <cp:revision>1</cp:revision>
  <dcterms:created xsi:type="dcterms:W3CDTF">2024-08-14T00:14:44Z</dcterms:created>
  <dcterms:modified xsi:type="dcterms:W3CDTF">2024-08-15T01:57:35Z</dcterms:modified>
</cp:coreProperties>
</file>