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A079E-12C0-DC7F-8291-87C55FDCE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DDC46-E9CB-733C-0394-CCBD586A8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DDD51-C5A5-8429-4F91-39BF8C988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2564-8C0D-2547-8105-067371458B6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B3047-9B8D-014A-E79E-B283DE61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08EED-DA07-1B38-5AA2-CE31C430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48B9-B388-174E-936A-EC717067B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4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A36E-9143-176D-F033-77115767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01170-4E29-DD99-EE4B-9358983C3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2966C-8502-9C14-A26F-E33F64D8F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2564-8C0D-2547-8105-067371458B6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885FC-6C11-D5EE-6B68-EBB9F941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8EBDA-74AF-4314-9BE2-0619378D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48B9-B388-174E-936A-EC717067B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1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B38EDC-AD0D-B178-0196-842A3C7B9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B9235-89B6-1D2A-CCF3-F21B12F89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2903E-6D6F-FD69-09E7-AC70048F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2564-8C0D-2547-8105-067371458B6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B1A10-60C5-1A79-C4C8-DA6D8454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13D5D-C88C-C527-A7AE-0CA769D8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48B9-B388-174E-936A-EC717067B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3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F4B46-7692-CFB2-2926-2EC73BF3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44726-63B0-C3DA-DD02-ABCADD475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D5F61-DFF0-F461-668B-37F7B07EC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2564-8C0D-2547-8105-067371458B6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DE1C8-6A63-E70E-9ECF-4EC6D421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073CC-B750-8E9A-DC8F-C71DF937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48B9-B388-174E-936A-EC717067B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3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F86E-9696-B585-8297-B58B3B9F2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6A3B5-9752-2F9B-9A28-4169551A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C09A9-F20E-52FF-EB12-6C2AAF02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2564-8C0D-2547-8105-067371458B6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BA308-98C9-2C67-5722-08A7B3573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F1FC6-AEE8-ACD4-B148-0BC7757D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48B9-B388-174E-936A-EC717067B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2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12AE-63E2-46F9-1194-A1102F64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4830E-0406-BCF1-2BBF-9389FDFE0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A3625-6A65-EC4F-D534-1623B592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E9F31-94C0-C9E4-217C-36D25EB9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2564-8C0D-2547-8105-067371458B6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EEABB-7D30-5065-82D6-AFF5AFE8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4FF22-D88D-5062-675B-A6BFC9AE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48B9-B388-174E-936A-EC717067B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0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2588-FA58-DB1E-47FE-2995A8286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498E2-337C-1939-A9DC-5B6898F54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72D65-3984-BDF4-D0B0-87C12F427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5B194-BA85-DF19-4A09-5502F5F13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F218F-550D-4E91-915C-73198911F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9EB273-A45A-330C-F2F6-4722C64C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2564-8C0D-2547-8105-067371458B6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87713-2588-07C7-F450-0E495010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73FB0-9621-8A8A-39F6-878EF103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48B9-B388-174E-936A-EC717067B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98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B2C2-AE5B-E7C9-4BC7-1722DDA86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1A9CC2-0E07-B68F-EC2A-F6D61A28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2564-8C0D-2547-8105-067371458B6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FE887-C093-C1B8-2120-B4A0FF86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A1914-8178-CE96-037E-0C6AE44BF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48B9-B388-174E-936A-EC717067B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0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6DCDDE-3A79-80CD-5352-6E715B0D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2564-8C0D-2547-8105-067371458B6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01203F-9E30-9F52-5C33-5B6A8811C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DAB8C-900C-38DE-4FE8-1A01B23D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48B9-B388-174E-936A-EC717067B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0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ED968-3D22-E5D4-AE37-C1033B256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DF304-9874-EC5F-EB7E-EEE8629ED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F3F60-F87C-A031-A72D-C98B23C28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90249-18C8-2CA1-2A01-3BF2B4F9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2564-8C0D-2547-8105-067371458B6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EB904-AA6A-094A-F847-D8EDFFD3B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9995D-3BFE-6FB7-0CDE-AB24067E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48B9-B388-174E-936A-EC717067B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7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7B4F-F21B-0861-448B-9EE84F2F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9B516-4C4F-E984-F13F-9FBAF94E1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0DCE9-32E2-82BE-5C8B-61EFFE00A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B4E22-7E78-FC40-7A5B-4A456A882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2564-8C0D-2547-8105-067371458B6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76EDA-99D7-120A-9D9D-9104D1D4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69E3C-A637-6F44-F7C6-1B589AEB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48B9-B388-174E-936A-EC717067B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6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D77000-EA85-C779-82F3-F665D964B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723C5-4CE0-8D12-5449-C1B2A80CB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C7995-746B-FA1B-ED97-A0F19625B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92564-8C0D-2547-8105-067371458B6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3374B-B5DD-6DA2-77F5-605175F55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6F38A-7A36-262D-D387-8F0257ED8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E48B9-B388-174E-936A-EC717067B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7AFB-DCEE-E384-1C14-6282578406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E0435-28A3-F869-8998-B297ED0DCD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Kurt Holmberg</dc:creator>
  <cp:lastModifiedBy>Kurt Holmberg</cp:lastModifiedBy>
  <cp:revision>1</cp:revision>
  <dcterms:created xsi:type="dcterms:W3CDTF">2022-07-21T00:47:24Z</dcterms:created>
  <dcterms:modified xsi:type="dcterms:W3CDTF">2022-07-21T00:47:42Z</dcterms:modified>
</cp:coreProperties>
</file>