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1"/>
  </p:notesMasterIdLst>
  <p:sldIdLst>
    <p:sldId id="256" r:id="rId2"/>
    <p:sldId id="263" r:id="rId3"/>
    <p:sldId id="257" r:id="rId4"/>
    <p:sldId id="258" r:id="rId5"/>
    <p:sldId id="259" r:id="rId6"/>
    <p:sldId id="261" r:id="rId7"/>
    <p:sldId id="265"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a:srgbClr val="6566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CC90D-DA3B-4D68-B8B8-5102CC070C5A}" v="572" dt="2022-04-13T21:58:35.650"/>
    <p1510:client id="{B5A1A815-238D-D94E-BBFC-7B8895B019A7}" v="748" dt="2022-04-08T01:58:20.3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8"/>
  </p:normalViewPr>
  <p:slideViewPr>
    <p:cSldViewPr snapToGrid="0" snapToObjects="1">
      <p:cViewPr varScale="1">
        <p:scale>
          <a:sx n="140" d="100"/>
          <a:sy n="140" d="100"/>
        </p:scale>
        <p:origin x="5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Nguyen" userId="d22aca43258d8434" providerId="LiveId" clId="{F30BD564-291B-42E3-8EAE-C9D989ECBACD}"/>
    <pc:docChg chg="modSld">
      <pc:chgData name="Justin Nguyen" userId="d22aca43258d8434" providerId="LiveId" clId="{F30BD564-291B-42E3-8EAE-C9D989ECBACD}" dt="2022-04-08T15:26:30.082" v="7"/>
      <pc:docMkLst>
        <pc:docMk/>
      </pc:docMkLst>
      <pc:sldChg chg="modNotesTx">
        <pc:chgData name="Justin Nguyen" userId="d22aca43258d8434" providerId="LiveId" clId="{F30BD564-291B-42E3-8EAE-C9D989ECBACD}" dt="2022-04-08T15:25:45.483" v="2" actId="20577"/>
        <pc:sldMkLst>
          <pc:docMk/>
          <pc:sldMk cId="1698915508" sldId="259"/>
        </pc:sldMkLst>
      </pc:sldChg>
      <pc:sldChg chg="modNotesTx">
        <pc:chgData name="Justin Nguyen" userId="d22aca43258d8434" providerId="LiveId" clId="{F30BD564-291B-42E3-8EAE-C9D989ECBACD}" dt="2022-04-08T15:25:53.004" v="3"/>
        <pc:sldMkLst>
          <pc:docMk/>
          <pc:sldMk cId="1226747425" sldId="261"/>
        </pc:sldMkLst>
      </pc:sldChg>
      <pc:sldChg chg="modNotesTx">
        <pc:chgData name="Justin Nguyen" userId="d22aca43258d8434" providerId="LiveId" clId="{F30BD564-291B-42E3-8EAE-C9D989ECBACD}" dt="2022-04-08T15:26:15.416" v="5"/>
        <pc:sldMkLst>
          <pc:docMk/>
          <pc:sldMk cId="3535952056" sldId="264"/>
        </pc:sldMkLst>
      </pc:sldChg>
      <pc:sldChg chg="modNotesTx">
        <pc:chgData name="Justin Nguyen" userId="d22aca43258d8434" providerId="LiveId" clId="{F30BD564-291B-42E3-8EAE-C9D989ECBACD}" dt="2022-04-08T15:26:24.892" v="6"/>
        <pc:sldMkLst>
          <pc:docMk/>
          <pc:sldMk cId="499033502" sldId="265"/>
        </pc:sldMkLst>
      </pc:sldChg>
      <pc:sldChg chg="modNotesTx">
        <pc:chgData name="Justin Nguyen" userId="d22aca43258d8434" providerId="LiveId" clId="{F30BD564-291B-42E3-8EAE-C9D989ECBACD}" dt="2022-04-08T15:26:30.082" v="7"/>
        <pc:sldMkLst>
          <pc:docMk/>
          <pc:sldMk cId="2943451238" sldId="266"/>
        </pc:sldMkLst>
      </pc:sldChg>
    </pc:docChg>
  </pc:docChgLst>
  <pc:docChgLst>
    <pc:chgData name="Justin Nguyen" userId="d22aca43258d8434" providerId="LiveId" clId="{B5A1A815-238D-D94E-BBFC-7B8895B019A7}"/>
    <pc:docChg chg="undo custSel addSld delSld modSld">
      <pc:chgData name="Justin Nguyen" userId="d22aca43258d8434" providerId="LiveId" clId="{B5A1A815-238D-D94E-BBFC-7B8895B019A7}" dt="2022-04-08T01:58:20.382" v="1778"/>
      <pc:docMkLst>
        <pc:docMk/>
      </pc:docMkLst>
      <pc:sldChg chg="modSp mod setBg">
        <pc:chgData name="Justin Nguyen" userId="d22aca43258d8434" providerId="LiveId" clId="{B5A1A815-238D-D94E-BBFC-7B8895B019A7}" dt="2022-04-07T21:06:22.594" v="1681"/>
        <pc:sldMkLst>
          <pc:docMk/>
          <pc:sldMk cId="2471457302" sldId="256"/>
        </pc:sldMkLst>
        <pc:spChg chg="mod">
          <ac:chgData name="Justin Nguyen" userId="d22aca43258d8434" providerId="LiveId" clId="{B5A1A815-238D-D94E-BBFC-7B8895B019A7}" dt="2022-04-07T03:24:20.900" v="6"/>
          <ac:spMkLst>
            <pc:docMk/>
            <pc:sldMk cId="2471457302" sldId="256"/>
            <ac:spMk id="2" creationId="{24BB528C-54AE-7F4F-9B4E-226C40321FA7}"/>
          </ac:spMkLst>
        </pc:spChg>
        <pc:spChg chg="mod">
          <ac:chgData name="Justin Nguyen" userId="d22aca43258d8434" providerId="LiveId" clId="{B5A1A815-238D-D94E-BBFC-7B8895B019A7}" dt="2022-04-07T03:25:34.049" v="57"/>
          <ac:spMkLst>
            <pc:docMk/>
            <pc:sldMk cId="2471457302" sldId="256"/>
            <ac:spMk id="3" creationId="{7CD473B1-43CA-0B47-B4F5-2D75365A15AB}"/>
          </ac:spMkLst>
        </pc:spChg>
      </pc:sldChg>
      <pc:sldChg chg="addSp delSp modSp new mod setBg">
        <pc:chgData name="Justin Nguyen" userId="d22aca43258d8434" providerId="LiveId" clId="{B5A1A815-238D-D94E-BBFC-7B8895B019A7}" dt="2022-04-07T21:06:34.469" v="1683"/>
        <pc:sldMkLst>
          <pc:docMk/>
          <pc:sldMk cId="4144469652" sldId="257"/>
        </pc:sldMkLst>
        <pc:spChg chg="mod">
          <ac:chgData name="Justin Nguyen" userId="d22aca43258d8434" providerId="LiveId" clId="{B5A1A815-238D-D94E-BBFC-7B8895B019A7}" dt="2022-04-07T05:36:07.695" v="491" actId="26606"/>
          <ac:spMkLst>
            <pc:docMk/>
            <pc:sldMk cId="4144469652" sldId="257"/>
            <ac:spMk id="2" creationId="{71B8E886-319E-5541-86E1-5322D9B0F6C1}"/>
          </ac:spMkLst>
        </pc:spChg>
        <pc:spChg chg="del mod">
          <ac:chgData name="Justin Nguyen" userId="d22aca43258d8434" providerId="LiveId" clId="{B5A1A815-238D-D94E-BBFC-7B8895B019A7}" dt="2022-04-07T05:36:07.695" v="491" actId="26606"/>
          <ac:spMkLst>
            <pc:docMk/>
            <pc:sldMk cId="4144469652" sldId="257"/>
            <ac:spMk id="3" creationId="{54F3D15B-30C8-9548-AA9A-022FED63B4C9}"/>
          </ac:spMkLst>
        </pc:spChg>
        <pc:spChg chg="add del mod">
          <ac:chgData name="Justin Nguyen" userId="d22aca43258d8434" providerId="LiveId" clId="{B5A1A815-238D-D94E-BBFC-7B8895B019A7}" dt="2022-04-07T17:09:38.265" v="845" actId="478"/>
          <ac:spMkLst>
            <pc:docMk/>
            <pc:sldMk cId="4144469652" sldId="257"/>
            <ac:spMk id="3" creationId="{5BB60332-EDDF-F249-A8FD-9522512352B8}"/>
          </ac:spMkLst>
        </pc:spChg>
        <pc:graphicFrameChg chg="add mod modGraphic">
          <ac:chgData name="Justin Nguyen" userId="d22aca43258d8434" providerId="LiveId" clId="{B5A1A815-238D-D94E-BBFC-7B8895B019A7}" dt="2022-04-07T17:16:03.216" v="1058" actId="1076"/>
          <ac:graphicFrameMkLst>
            <pc:docMk/>
            <pc:sldMk cId="4144469652" sldId="257"/>
            <ac:graphicFrameMk id="5" creationId="{A66F4FC4-F8C5-1036-6F35-111B73D9B3F0}"/>
          </ac:graphicFrameMkLst>
        </pc:graphicFrameChg>
        <pc:picChg chg="add del mod">
          <ac:chgData name="Justin Nguyen" userId="d22aca43258d8434" providerId="LiveId" clId="{B5A1A815-238D-D94E-BBFC-7B8895B019A7}" dt="2022-04-07T03:34:39.238" v="490" actId="478"/>
          <ac:picMkLst>
            <pc:docMk/>
            <pc:sldMk cId="4144469652" sldId="257"/>
            <ac:picMk id="4" creationId="{7C748448-14A3-7140-AA4F-5C7695C17F68}"/>
          </ac:picMkLst>
        </pc:picChg>
      </pc:sldChg>
      <pc:sldChg chg="addSp delSp modSp new mod setBg">
        <pc:chgData name="Justin Nguyen" userId="d22aca43258d8434" providerId="LiveId" clId="{B5A1A815-238D-D94E-BBFC-7B8895B019A7}" dt="2022-04-07T21:06:39.626" v="1684"/>
        <pc:sldMkLst>
          <pc:docMk/>
          <pc:sldMk cId="1605134541" sldId="258"/>
        </pc:sldMkLst>
        <pc:spChg chg="mod">
          <ac:chgData name="Justin Nguyen" userId="d22aca43258d8434" providerId="LiveId" clId="{B5A1A815-238D-D94E-BBFC-7B8895B019A7}" dt="2022-04-07T21:02:14.792" v="1648" actId="26606"/>
          <ac:spMkLst>
            <pc:docMk/>
            <pc:sldMk cId="1605134541" sldId="258"/>
            <ac:spMk id="2" creationId="{61B68C93-73A7-2A49-A055-9E2A7CFDA593}"/>
          </ac:spMkLst>
        </pc:spChg>
        <pc:spChg chg="mod ord">
          <ac:chgData name="Justin Nguyen" userId="d22aca43258d8434" providerId="LiveId" clId="{B5A1A815-238D-D94E-BBFC-7B8895B019A7}" dt="2022-04-07T21:04:00.253" v="1677" actId="255"/>
          <ac:spMkLst>
            <pc:docMk/>
            <pc:sldMk cId="1605134541" sldId="258"/>
            <ac:spMk id="3" creationId="{F457A2F4-3C4D-3E43-B5D3-CE672F152343}"/>
          </ac:spMkLst>
        </pc:spChg>
        <pc:spChg chg="add del">
          <ac:chgData name="Justin Nguyen" userId="d22aca43258d8434" providerId="LiveId" clId="{B5A1A815-238D-D94E-BBFC-7B8895B019A7}" dt="2022-04-07T19:52:50.709" v="1460" actId="26606"/>
          <ac:spMkLst>
            <pc:docMk/>
            <pc:sldMk cId="1605134541" sldId="258"/>
            <ac:spMk id="6" creationId="{7C159B63-C56D-4E4E-8B07-40A1346DC926}"/>
          </ac:spMkLst>
        </pc:spChg>
        <pc:spChg chg="add del">
          <ac:chgData name="Justin Nguyen" userId="d22aca43258d8434" providerId="LiveId" clId="{B5A1A815-238D-D94E-BBFC-7B8895B019A7}" dt="2022-04-07T16:56:45.513" v="731" actId="26606"/>
          <ac:spMkLst>
            <pc:docMk/>
            <pc:sldMk cId="1605134541" sldId="258"/>
            <ac:spMk id="8" creationId="{3362DFFC-4DCC-48EE-B781-94D04B95F1E8}"/>
          </ac:spMkLst>
        </pc:spChg>
        <pc:spChg chg="add del">
          <ac:chgData name="Justin Nguyen" userId="d22aca43258d8434" providerId="LiveId" clId="{B5A1A815-238D-D94E-BBFC-7B8895B019A7}" dt="2022-04-07T16:56:42.273" v="729" actId="26606"/>
          <ac:spMkLst>
            <pc:docMk/>
            <pc:sldMk cId="1605134541" sldId="258"/>
            <ac:spMk id="9" creationId="{961D8973-EAA9-459A-AF59-BBB4233D6C78}"/>
          </ac:spMkLst>
        </pc:spChg>
        <pc:spChg chg="add del">
          <ac:chgData name="Justin Nguyen" userId="d22aca43258d8434" providerId="LiveId" clId="{B5A1A815-238D-D94E-BBFC-7B8895B019A7}" dt="2022-04-07T16:56:45.513" v="731" actId="26606"/>
          <ac:spMkLst>
            <pc:docMk/>
            <pc:sldMk cId="1605134541" sldId="258"/>
            <ac:spMk id="10" creationId="{18B8B265-E68C-4B64-9238-781F0102C57B}"/>
          </ac:spMkLst>
        </pc:spChg>
        <pc:spChg chg="add del">
          <ac:chgData name="Justin Nguyen" userId="d22aca43258d8434" providerId="LiveId" clId="{B5A1A815-238D-D94E-BBFC-7B8895B019A7}" dt="2022-04-07T16:56:42.273" v="729" actId="26606"/>
          <ac:spMkLst>
            <pc:docMk/>
            <pc:sldMk cId="1605134541" sldId="258"/>
            <ac:spMk id="11" creationId="{FBEA8A33-C0D0-416D-8359-724B8828C7C3}"/>
          </ac:spMkLst>
        </pc:spChg>
        <pc:spChg chg="add del">
          <ac:chgData name="Justin Nguyen" userId="d22aca43258d8434" providerId="LiveId" clId="{B5A1A815-238D-D94E-BBFC-7B8895B019A7}" dt="2022-04-07T16:57:29.448" v="733" actId="26606"/>
          <ac:spMkLst>
            <pc:docMk/>
            <pc:sldMk cId="1605134541" sldId="258"/>
            <ac:spMk id="12" creationId="{961D8973-EAA9-459A-AF59-BBB4233D6C78}"/>
          </ac:spMkLst>
        </pc:spChg>
        <pc:spChg chg="add del">
          <ac:chgData name="Justin Nguyen" userId="d22aca43258d8434" providerId="LiveId" clId="{B5A1A815-238D-D94E-BBFC-7B8895B019A7}" dt="2022-04-07T16:57:29.448" v="733" actId="26606"/>
          <ac:spMkLst>
            <pc:docMk/>
            <pc:sldMk cId="1605134541" sldId="258"/>
            <ac:spMk id="13" creationId="{FBEA8A33-C0D0-416D-8359-724B8828C7C3}"/>
          </ac:spMkLst>
        </pc:spChg>
        <pc:spChg chg="add del">
          <ac:chgData name="Justin Nguyen" userId="d22aca43258d8434" providerId="LiveId" clId="{B5A1A815-238D-D94E-BBFC-7B8895B019A7}" dt="2022-04-07T19:52:50.709" v="1460" actId="26606"/>
          <ac:spMkLst>
            <pc:docMk/>
            <pc:sldMk cId="1605134541" sldId="258"/>
            <ac:spMk id="15" creationId="{27DEF201-077E-444A-A3F0-66E14253572F}"/>
          </ac:spMkLst>
        </pc:spChg>
        <pc:spChg chg="add del">
          <ac:chgData name="Justin Nguyen" userId="d22aca43258d8434" providerId="LiveId" clId="{B5A1A815-238D-D94E-BBFC-7B8895B019A7}" dt="2022-04-07T16:57:30.552" v="735" actId="26606"/>
          <ac:spMkLst>
            <pc:docMk/>
            <pc:sldMk cId="1605134541" sldId="258"/>
            <ac:spMk id="16" creationId="{A93D97C6-63EF-4CA6-B01D-25E2772DC9EF}"/>
          </ac:spMkLst>
        </pc:spChg>
        <pc:spChg chg="add del">
          <ac:chgData name="Justin Nguyen" userId="d22aca43258d8434" providerId="LiveId" clId="{B5A1A815-238D-D94E-BBFC-7B8895B019A7}" dt="2022-04-07T16:57:30.552" v="735" actId="26606"/>
          <ac:spMkLst>
            <pc:docMk/>
            <pc:sldMk cId="1605134541" sldId="258"/>
            <ac:spMk id="17" creationId="{5DA4A40B-EDCE-42FC-B189-AEFB4F82E818}"/>
          </ac:spMkLst>
        </pc:spChg>
        <pc:spChg chg="add del">
          <ac:chgData name="Justin Nguyen" userId="d22aca43258d8434" providerId="LiveId" clId="{B5A1A815-238D-D94E-BBFC-7B8895B019A7}" dt="2022-04-07T16:57:31.911" v="737" actId="26606"/>
          <ac:spMkLst>
            <pc:docMk/>
            <pc:sldMk cId="1605134541" sldId="258"/>
            <ac:spMk id="19" creationId="{3362DFFC-4DCC-48EE-B781-94D04B95F1E8}"/>
          </ac:spMkLst>
        </pc:spChg>
        <pc:spChg chg="add del">
          <ac:chgData name="Justin Nguyen" userId="d22aca43258d8434" providerId="LiveId" clId="{B5A1A815-238D-D94E-BBFC-7B8895B019A7}" dt="2022-04-07T16:57:31.911" v="737" actId="26606"/>
          <ac:spMkLst>
            <pc:docMk/>
            <pc:sldMk cId="1605134541" sldId="258"/>
            <ac:spMk id="20" creationId="{18B8B265-E68C-4B64-9238-781F0102C57B}"/>
          </ac:spMkLst>
        </pc:spChg>
        <pc:spChg chg="add del">
          <ac:chgData name="Justin Nguyen" userId="d22aca43258d8434" providerId="LiveId" clId="{B5A1A815-238D-D94E-BBFC-7B8895B019A7}" dt="2022-04-07T16:57:34.165" v="739" actId="26606"/>
          <ac:spMkLst>
            <pc:docMk/>
            <pc:sldMk cId="1605134541" sldId="258"/>
            <ac:spMk id="22" creationId="{32812C54-7AEF-4ABB-826E-221F51CB0F30}"/>
          </ac:spMkLst>
        </pc:spChg>
        <pc:spChg chg="add del">
          <ac:chgData name="Justin Nguyen" userId="d22aca43258d8434" providerId="LiveId" clId="{B5A1A815-238D-D94E-BBFC-7B8895B019A7}" dt="2022-04-07T16:57:34.165" v="739" actId="26606"/>
          <ac:spMkLst>
            <pc:docMk/>
            <pc:sldMk cId="1605134541" sldId="258"/>
            <ac:spMk id="23" creationId="{891F40E4-8A76-44CF-91EC-907367352626}"/>
          </ac:spMkLst>
        </pc:spChg>
        <pc:spChg chg="add del">
          <ac:chgData name="Justin Nguyen" userId="d22aca43258d8434" providerId="LiveId" clId="{B5A1A815-238D-D94E-BBFC-7B8895B019A7}" dt="2022-04-07T16:57:34.165" v="739" actId="26606"/>
          <ac:spMkLst>
            <pc:docMk/>
            <pc:sldMk cId="1605134541" sldId="258"/>
            <ac:spMk id="24" creationId="{72171013-D973-4187-9CF2-EE098EEF8194}"/>
          </ac:spMkLst>
        </pc:spChg>
        <pc:spChg chg="add del">
          <ac:chgData name="Justin Nguyen" userId="d22aca43258d8434" providerId="LiveId" clId="{B5A1A815-238D-D94E-BBFC-7B8895B019A7}" dt="2022-04-07T16:57:35.620" v="741" actId="26606"/>
          <ac:spMkLst>
            <pc:docMk/>
            <pc:sldMk cId="1605134541" sldId="258"/>
            <ac:spMk id="26" creationId="{A93D97C6-63EF-4CA6-B01D-25E2772DC9EF}"/>
          </ac:spMkLst>
        </pc:spChg>
        <pc:spChg chg="add del">
          <ac:chgData name="Justin Nguyen" userId="d22aca43258d8434" providerId="LiveId" clId="{B5A1A815-238D-D94E-BBFC-7B8895B019A7}" dt="2022-04-07T16:57:35.620" v="741" actId="26606"/>
          <ac:spMkLst>
            <pc:docMk/>
            <pc:sldMk cId="1605134541" sldId="258"/>
            <ac:spMk id="28" creationId="{5DA4A40B-EDCE-42FC-B189-AEFB4F82E818}"/>
          </ac:spMkLst>
        </pc:spChg>
        <pc:spChg chg="add del">
          <ac:chgData name="Justin Nguyen" userId="d22aca43258d8434" providerId="LiveId" clId="{B5A1A815-238D-D94E-BBFC-7B8895B019A7}" dt="2022-04-07T16:57:37.011" v="743" actId="26606"/>
          <ac:spMkLst>
            <pc:docMk/>
            <pc:sldMk cId="1605134541" sldId="258"/>
            <ac:spMk id="30" creationId="{3362DFFC-4DCC-48EE-B781-94D04B95F1E8}"/>
          </ac:spMkLst>
        </pc:spChg>
        <pc:spChg chg="add del">
          <ac:chgData name="Justin Nguyen" userId="d22aca43258d8434" providerId="LiveId" clId="{B5A1A815-238D-D94E-BBFC-7B8895B019A7}" dt="2022-04-07T16:57:37.011" v="743" actId="26606"/>
          <ac:spMkLst>
            <pc:docMk/>
            <pc:sldMk cId="1605134541" sldId="258"/>
            <ac:spMk id="31" creationId="{18B8B265-E68C-4B64-9238-781F0102C57B}"/>
          </ac:spMkLst>
        </pc:spChg>
        <pc:spChg chg="add del">
          <ac:chgData name="Justin Nguyen" userId="d22aca43258d8434" providerId="LiveId" clId="{B5A1A815-238D-D94E-BBFC-7B8895B019A7}" dt="2022-04-07T17:11:02.677" v="923" actId="26606"/>
          <ac:spMkLst>
            <pc:docMk/>
            <pc:sldMk cId="1605134541" sldId="258"/>
            <ac:spMk id="33" creationId="{961D8973-EAA9-459A-AF59-BBB4233D6C78}"/>
          </ac:spMkLst>
        </pc:spChg>
        <pc:spChg chg="add del">
          <ac:chgData name="Justin Nguyen" userId="d22aca43258d8434" providerId="LiveId" clId="{B5A1A815-238D-D94E-BBFC-7B8895B019A7}" dt="2022-04-07T17:11:02.677" v="923" actId="26606"/>
          <ac:spMkLst>
            <pc:docMk/>
            <pc:sldMk cId="1605134541" sldId="258"/>
            <ac:spMk id="34" creationId="{FBEA8A33-C0D0-416D-8359-724B8828C7C3}"/>
          </ac:spMkLst>
        </pc:spChg>
        <pc:spChg chg="add del">
          <ac:chgData name="Justin Nguyen" userId="d22aca43258d8434" providerId="LiveId" clId="{B5A1A815-238D-D94E-BBFC-7B8895B019A7}" dt="2022-04-07T17:10:52.724" v="918" actId="26606"/>
          <ac:spMkLst>
            <pc:docMk/>
            <pc:sldMk cId="1605134541" sldId="258"/>
            <ac:spMk id="37" creationId="{1D868099-6145-4BC0-A5EA-74BEF1776BA9}"/>
          </ac:spMkLst>
        </pc:spChg>
        <pc:spChg chg="add del">
          <ac:chgData name="Justin Nguyen" userId="d22aca43258d8434" providerId="LiveId" clId="{B5A1A815-238D-D94E-BBFC-7B8895B019A7}" dt="2022-04-07T17:10:52.724" v="918" actId="26606"/>
          <ac:spMkLst>
            <pc:docMk/>
            <pc:sldMk cId="1605134541" sldId="258"/>
            <ac:spMk id="38" creationId="{CC1026F7-DECB-49B4-A565-518BBA445471}"/>
          </ac:spMkLst>
        </pc:spChg>
        <pc:spChg chg="add del">
          <ac:chgData name="Justin Nguyen" userId="d22aca43258d8434" providerId="LiveId" clId="{B5A1A815-238D-D94E-BBFC-7B8895B019A7}" dt="2022-04-07T17:10:47.907" v="912" actId="26606"/>
          <ac:spMkLst>
            <pc:docMk/>
            <pc:sldMk cId="1605134541" sldId="258"/>
            <ac:spMk id="40" creationId="{BC46CD03-D076-40A3-9AA4-2B7BB288B160}"/>
          </ac:spMkLst>
        </pc:spChg>
        <pc:spChg chg="add del">
          <ac:chgData name="Justin Nguyen" userId="d22aca43258d8434" providerId="LiveId" clId="{B5A1A815-238D-D94E-BBFC-7B8895B019A7}" dt="2022-04-07T17:10:55.328" v="920" actId="26606"/>
          <ac:spMkLst>
            <pc:docMk/>
            <pc:sldMk cId="1605134541" sldId="258"/>
            <ac:spMk id="41" creationId="{A67E2D8A-19BE-48A0-889C-CCAC02348C99}"/>
          </ac:spMkLst>
        </pc:spChg>
        <pc:spChg chg="add del">
          <ac:chgData name="Justin Nguyen" userId="d22aca43258d8434" providerId="LiveId" clId="{B5A1A815-238D-D94E-BBFC-7B8895B019A7}" dt="2022-04-07T17:10:47.907" v="912" actId="26606"/>
          <ac:spMkLst>
            <pc:docMk/>
            <pc:sldMk cId="1605134541" sldId="258"/>
            <ac:spMk id="42" creationId="{88D28697-83F7-4C09-A9B2-6CAA58855626}"/>
          </ac:spMkLst>
        </pc:spChg>
        <pc:spChg chg="add del">
          <ac:chgData name="Justin Nguyen" userId="d22aca43258d8434" providerId="LiveId" clId="{B5A1A815-238D-D94E-BBFC-7B8895B019A7}" dt="2022-04-07T17:11:02.665" v="922" actId="26606"/>
          <ac:spMkLst>
            <pc:docMk/>
            <pc:sldMk cId="1605134541" sldId="258"/>
            <ac:spMk id="43" creationId="{BC46CD03-D076-40A3-9AA4-2B7BB288B160}"/>
          </ac:spMkLst>
        </pc:spChg>
        <pc:spChg chg="add del">
          <ac:chgData name="Justin Nguyen" userId="d22aca43258d8434" providerId="LiveId" clId="{B5A1A815-238D-D94E-BBFC-7B8895B019A7}" dt="2022-04-07T17:10:49.463" v="914" actId="26606"/>
          <ac:spMkLst>
            <pc:docMk/>
            <pc:sldMk cId="1605134541" sldId="258"/>
            <ac:spMk id="44" creationId="{961D8973-EAA9-459A-AF59-BBB4233D6C78}"/>
          </ac:spMkLst>
        </pc:spChg>
        <pc:spChg chg="add del">
          <ac:chgData name="Justin Nguyen" userId="d22aca43258d8434" providerId="LiveId" clId="{B5A1A815-238D-D94E-BBFC-7B8895B019A7}" dt="2022-04-07T17:10:49.463" v="914" actId="26606"/>
          <ac:spMkLst>
            <pc:docMk/>
            <pc:sldMk cId="1605134541" sldId="258"/>
            <ac:spMk id="45" creationId="{FBEA8A33-C0D0-416D-8359-724B8828C7C3}"/>
          </ac:spMkLst>
        </pc:spChg>
        <pc:spChg chg="add del">
          <ac:chgData name="Justin Nguyen" userId="d22aca43258d8434" providerId="LiveId" clId="{B5A1A815-238D-D94E-BBFC-7B8895B019A7}" dt="2022-04-07T17:11:02.665" v="922" actId="26606"/>
          <ac:spMkLst>
            <pc:docMk/>
            <pc:sldMk cId="1605134541" sldId="258"/>
            <ac:spMk id="46" creationId="{88D28697-83F7-4C09-A9B2-6CAA58855626}"/>
          </ac:spMkLst>
        </pc:spChg>
        <pc:spChg chg="add del">
          <ac:chgData name="Justin Nguyen" userId="d22aca43258d8434" providerId="LiveId" clId="{B5A1A815-238D-D94E-BBFC-7B8895B019A7}" dt="2022-04-07T21:00:13.940" v="1644" actId="26606"/>
          <ac:spMkLst>
            <pc:docMk/>
            <pc:sldMk cId="1605134541" sldId="258"/>
            <ac:spMk id="48" creationId="{961D8973-EAA9-459A-AF59-BBB4233D6C78}"/>
          </ac:spMkLst>
        </pc:spChg>
        <pc:spChg chg="add del">
          <ac:chgData name="Justin Nguyen" userId="d22aca43258d8434" providerId="LiveId" clId="{B5A1A815-238D-D94E-BBFC-7B8895B019A7}" dt="2022-04-07T21:00:13.940" v="1644" actId="26606"/>
          <ac:spMkLst>
            <pc:docMk/>
            <pc:sldMk cId="1605134541" sldId="258"/>
            <ac:spMk id="49" creationId="{FBEA8A33-C0D0-416D-8359-724B8828C7C3}"/>
          </ac:spMkLst>
        </pc:spChg>
        <pc:spChg chg="add">
          <ac:chgData name="Justin Nguyen" userId="d22aca43258d8434" providerId="LiveId" clId="{B5A1A815-238D-D94E-BBFC-7B8895B019A7}" dt="2022-04-07T21:02:14.792" v="1648" actId="26606"/>
          <ac:spMkLst>
            <pc:docMk/>
            <pc:sldMk cId="1605134541" sldId="258"/>
            <ac:spMk id="58" creationId="{48C110B4-D26A-44C6-8576-236CA24E98C1}"/>
          </ac:spMkLst>
        </pc:spChg>
        <pc:spChg chg="add">
          <ac:chgData name="Justin Nguyen" userId="d22aca43258d8434" providerId="LiveId" clId="{B5A1A815-238D-D94E-BBFC-7B8895B019A7}" dt="2022-04-07T21:02:14.792" v="1648" actId="26606"/>
          <ac:spMkLst>
            <pc:docMk/>
            <pc:sldMk cId="1605134541" sldId="258"/>
            <ac:spMk id="60" creationId="{5BFD4DBB-3229-4DF6-A68A-CD91F8325879}"/>
          </ac:spMkLst>
        </pc:spChg>
        <pc:spChg chg="add">
          <ac:chgData name="Justin Nguyen" userId="d22aca43258d8434" providerId="LiveId" clId="{B5A1A815-238D-D94E-BBFC-7B8895B019A7}" dt="2022-04-07T21:02:14.792" v="1648" actId="26606"/>
          <ac:spMkLst>
            <pc:docMk/>
            <pc:sldMk cId="1605134541" sldId="258"/>
            <ac:spMk id="62" creationId="{792979E5-1F93-4CE3-975E-3CAEC618BFB3}"/>
          </ac:spMkLst>
        </pc:spChg>
        <pc:picChg chg="add mod">
          <ac:chgData name="Justin Nguyen" userId="d22aca43258d8434" providerId="LiveId" clId="{B5A1A815-238D-D94E-BBFC-7B8895B019A7}" dt="2022-04-07T21:02:22.510" v="1649" actId="27614"/>
          <ac:picMkLst>
            <pc:docMk/>
            <pc:sldMk cId="1605134541" sldId="258"/>
            <ac:picMk id="4" creationId="{00F7D7DA-D9D8-144B-B07E-168CEA0833FD}"/>
          </ac:picMkLst>
        </pc:picChg>
        <pc:picChg chg="add del">
          <ac:chgData name="Justin Nguyen" userId="d22aca43258d8434" providerId="LiveId" clId="{B5A1A815-238D-D94E-BBFC-7B8895B019A7}" dt="2022-04-07T16:56:42.273" v="729" actId="26606"/>
          <ac:picMkLst>
            <pc:docMk/>
            <pc:sldMk cId="1605134541" sldId="258"/>
            <ac:picMk id="5" creationId="{34299A76-678F-11CF-DA24-98D4E614BC70}"/>
          </ac:picMkLst>
        </pc:picChg>
        <pc:picChg chg="add del">
          <ac:chgData name="Justin Nguyen" userId="d22aca43258d8434" providerId="LiveId" clId="{B5A1A815-238D-D94E-BBFC-7B8895B019A7}" dt="2022-04-07T16:57:30.552" v="735" actId="26606"/>
          <ac:picMkLst>
            <pc:docMk/>
            <pc:sldMk cId="1605134541" sldId="258"/>
            <ac:picMk id="7" creationId="{F80FCFE2-802C-AE48-F44A-A12CBAA05C81}"/>
          </ac:picMkLst>
        </pc:picChg>
        <pc:picChg chg="add del">
          <ac:chgData name="Justin Nguyen" userId="d22aca43258d8434" providerId="LiveId" clId="{B5A1A815-238D-D94E-BBFC-7B8895B019A7}" dt="2022-04-07T16:57:29.448" v="733" actId="26606"/>
          <ac:picMkLst>
            <pc:docMk/>
            <pc:sldMk cId="1605134541" sldId="258"/>
            <ac:picMk id="14" creationId="{34299A76-678F-11CF-DA24-98D4E614BC70}"/>
          </ac:picMkLst>
        </pc:picChg>
        <pc:picChg chg="add del">
          <ac:chgData name="Justin Nguyen" userId="d22aca43258d8434" providerId="LiveId" clId="{B5A1A815-238D-D94E-BBFC-7B8895B019A7}" dt="2022-04-07T16:57:35.620" v="741" actId="26606"/>
          <ac:picMkLst>
            <pc:docMk/>
            <pc:sldMk cId="1605134541" sldId="258"/>
            <ac:picMk id="27" creationId="{F80FCFE2-802C-AE48-F44A-A12CBAA05C81}"/>
          </ac:picMkLst>
        </pc:picChg>
        <pc:picChg chg="add del mod ord">
          <ac:chgData name="Justin Nguyen" userId="d22aca43258d8434" providerId="LiveId" clId="{B5A1A815-238D-D94E-BBFC-7B8895B019A7}" dt="2022-04-07T21:00:08.197" v="1643" actId="478"/>
          <ac:picMkLst>
            <pc:docMk/>
            <pc:sldMk cId="1605134541" sldId="258"/>
            <ac:picMk id="35" creationId="{34299A76-678F-11CF-DA24-98D4E614BC70}"/>
          </ac:picMkLst>
        </pc:picChg>
        <pc:picChg chg="add mod ord">
          <ac:chgData name="Justin Nguyen" userId="d22aca43258d8434" providerId="LiveId" clId="{B5A1A815-238D-D94E-BBFC-7B8895B019A7}" dt="2022-04-07T21:02:14.792" v="1648" actId="26606"/>
          <ac:picMkLst>
            <pc:docMk/>
            <pc:sldMk cId="1605134541" sldId="258"/>
            <ac:picMk id="53" creationId="{2DF4F1F3-3AAC-D919-8E8C-03B2C3DA6D5F}"/>
          </ac:picMkLst>
        </pc:picChg>
      </pc:sldChg>
      <pc:sldChg chg="addSp delSp modSp new mod setBg">
        <pc:chgData name="Justin Nguyen" userId="d22aca43258d8434" providerId="LiveId" clId="{B5A1A815-238D-D94E-BBFC-7B8895B019A7}" dt="2022-04-08T00:05:08.114" v="1737" actId="1076"/>
        <pc:sldMkLst>
          <pc:docMk/>
          <pc:sldMk cId="1698915508" sldId="259"/>
        </pc:sldMkLst>
        <pc:spChg chg="mod">
          <ac:chgData name="Justin Nguyen" userId="d22aca43258d8434" providerId="LiveId" clId="{B5A1A815-238D-D94E-BBFC-7B8895B019A7}" dt="2022-04-07T22:38:13.250" v="1695" actId="1076"/>
          <ac:spMkLst>
            <pc:docMk/>
            <pc:sldMk cId="1698915508" sldId="259"/>
            <ac:spMk id="2" creationId="{9D195776-4356-5242-8960-9827A595BB42}"/>
          </ac:spMkLst>
        </pc:spChg>
        <pc:spChg chg="mod ord">
          <ac:chgData name="Justin Nguyen" userId="d22aca43258d8434" providerId="LiveId" clId="{B5A1A815-238D-D94E-BBFC-7B8895B019A7}" dt="2022-04-07T20:09:13.233" v="1639" actId="27636"/>
          <ac:spMkLst>
            <pc:docMk/>
            <pc:sldMk cId="1698915508" sldId="259"/>
            <ac:spMk id="3" creationId="{E05CE887-99E2-324B-9A3A-3CF5ABDD4E07}"/>
          </ac:spMkLst>
        </pc:spChg>
        <pc:spChg chg="add mod">
          <ac:chgData name="Justin Nguyen" userId="d22aca43258d8434" providerId="LiveId" clId="{B5A1A815-238D-D94E-BBFC-7B8895B019A7}" dt="2022-04-08T00:05:05.974" v="1736" actId="1076"/>
          <ac:spMkLst>
            <pc:docMk/>
            <pc:sldMk cId="1698915508" sldId="259"/>
            <ac:spMk id="6" creationId="{A7B90779-BA8B-9144-85F7-0830CAB32105}"/>
          </ac:spMkLst>
        </pc:spChg>
        <pc:spChg chg="add del">
          <ac:chgData name="Justin Nguyen" userId="d22aca43258d8434" providerId="LiveId" clId="{B5A1A815-238D-D94E-BBFC-7B8895B019A7}" dt="2022-04-07T20:05:43.887" v="1559" actId="26606"/>
          <ac:spMkLst>
            <pc:docMk/>
            <pc:sldMk cId="1698915508" sldId="259"/>
            <ac:spMk id="7" creationId="{48C110B4-D26A-44C6-8576-236CA24E98C1}"/>
          </ac:spMkLst>
        </pc:spChg>
        <pc:spChg chg="add del">
          <ac:chgData name="Justin Nguyen" userId="d22aca43258d8434" providerId="LiveId" clId="{B5A1A815-238D-D94E-BBFC-7B8895B019A7}" dt="2022-04-07T20:05:43.887" v="1559" actId="26606"/>
          <ac:spMkLst>
            <pc:docMk/>
            <pc:sldMk cId="1698915508" sldId="259"/>
            <ac:spMk id="8" creationId="{5BFD4DBB-3229-4DF6-A68A-CD91F8325879}"/>
          </ac:spMkLst>
        </pc:spChg>
        <pc:spChg chg="add del">
          <ac:chgData name="Justin Nguyen" userId="d22aca43258d8434" providerId="LiveId" clId="{B5A1A815-238D-D94E-BBFC-7B8895B019A7}" dt="2022-04-07T20:05:43.887" v="1559" actId="26606"/>
          <ac:spMkLst>
            <pc:docMk/>
            <pc:sldMk cId="1698915508" sldId="259"/>
            <ac:spMk id="9" creationId="{792979E5-1F93-4CE3-975E-3CAEC618BFB3}"/>
          </ac:spMkLst>
        </pc:spChg>
        <pc:spChg chg="add del">
          <ac:chgData name="Justin Nguyen" userId="d22aca43258d8434" providerId="LiveId" clId="{B5A1A815-238D-D94E-BBFC-7B8895B019A7}" dt="2022-04-07T20:05:25.963" v="1555" actId="26606"/>
          <ac:spMkLst>
            <pc:docMk/>
            <pc:sldMk cId="1698915508" sldId="259"/>
            <ac:spMk id="10" creationId="{48C110B4-D26A-44C6-8576-236CA24E98C1}"/>
          </ac:spMkLst>
        </pc:spChg>
        <pc:spChg chg="add del">
          <ac:chgData name="Justin Nguyen" userId="d22aca43258d8434" providerId="LiveId" clId="{B5A1A815-238D-D94E-BBFC-7B8895B019A7}" dt="2022-04-07T20:05:47.561" v="1561" actId="26606"/>
          <ac:spMkLst>
            <pc:docMk/>
            <pc:sldMk cId="1698915508" sldId="259"/>
            <ac:spMk id="11" creationId="{48C110B4-D26A-44C6-8576-236CA24E98C1}"/>
          </ac:spMkLst>
        </pc:spChg>
        <pc:spChg chg="add del">
          <ac:chgData name="Justin Nguyen" userId="d22aca43258d8434" providerId="LiveId" clId="{B5A1A815-238D-D94E-BBFC-7B8895B019A7}" dt="2022-04-07T20:05:25.963" v="1555" actId="26606"/>
          <ac:spMkLst>
            <pc:docMk/>
            <pc:sldMk cId="1698915508" sldId="259"/>
            <ac:spMk id="12" creationId="{5BFD4DBB-3229-4DF6-A68A-CD91F8325879}"/>
          </ac:spMkLst>
        </pc:spChg>
        <pc:spChg chg="add del">
          <ac:chgData name="Justin Nguyen" userId="d22aca43258d8434" providerId="LiveId" clId="{B5A1A815-238D-D94E-BBFC-7B8895B019A7}" dt="2022-04-07T20:05:47.561" v="1561" actId="26606"/>
          <ac:spMkLst>
            <pc:docMk/>
            <pc:sldMk cId="1698915508" sldId="259"/>
            <ac:spMk id="13" creationId="{5BFD4DBB-3229-4DF6-A68A-CD91F8325879}"/>
          </ac:spMkLst>
        </pc:spChg>
        <pc:spChg chg="add del">
          <ac:chgData name="Justin Nguyen" userId="d22aca43258d8434" providerId="LiveId" clId="{B5A1A815-238D-D94E-BBFC-7B8895B019A7}" dt="2022-04-07T20:05:25.963" v="1555" actId="26606"/>
          <ac:spMkLst>
            <pc:docMk/>
            <pc:sldMk cId="1698915508" sldId="259"/>
            <ac:spMk id="14" creationId="{792979E5-1F93-4CE3-975E-3CAEC618BFB3}"/>
          </ac:spMkLst>
        </pc:spChg>
        <pc:spChg chg="add del">
          <ac:chgData name="Justin Nguyen" userId="d22aca43258d8434" providerId="LiveId" clId="{B5A1A815-238D-D94E-BBFC-7B8895B019A7}" dt="2022-04-07T20:05:47.561" v="1561" actId="26606"/>
          <ac:spMkLst>
            <pc:docMk/>
            <pc:sldMk cId="1698915508" sldId="259"/>
            <ac:spMk id="15" creationId="{792979E5-1F93-4CE3-975E-3CAEC618BFB3}"/>
          </ac:spMkLst>
        </pc:spChg>
        <pc:spChg chg="add del">
          <ac:chgData name="Justin Nguyen" userId="d22aca43258d8434" providerId="LiveId" clId="{B5A1A815-238D-D94E-BBFC-7B8895B019A7}" dt="2022-04-07T20:05:50.870" v="1565" actId="26606"/>
          <ac:spMkLst>
            <pc:docMk/>
            <pc:sldMk cId="1698915508" sldId="259"/>
            <ac:spMk id="16" creationId="{48C110B4-D26A-44C6-8576-236CA24E98C1}"/>
          </ac:spMkLst>
        </pc:spChg>
        <pc:spChg chg="add del">
          <ac:chgData name="Justin Nguyen" userId="d22aca43258d8434" providerId="LiveId" clId="{B5A1A815-238D-D94E-BBFC-7B8895B019A7}" dt="2022-04-07T20:05:50.870" v="1565" actId="26606"/>
          <ac:spMkLst>
            <pc:docMk/>
            <pc:sldMk cId="1698915508" sldId="259"/>
            <ac:spMk id="17" creationId="{5BFD4DBB-3229-4DF6-A68A-CD91F8325879}"/>
          </ac:spMkLst>
        </pc:spChg>
        <pc:spChg chg="add del">
          <ac:chgData name="Justin Nguyen" userId="d22aca43258d8434" providerId="LiveId" clId="{B5A1A815-238D-D94E-BBFC-7B8895B019A7}" dt="2022-04-07T20:05:50.870" v="1565" actId="26606"/>
          <ac:spMkLst>
            <pc:docMk/>
            <pc:sldMk cId="1698915508" sldId="259"/>
            <ac:spMk id="18" creationId="{792979E5-1F93-4CE3-975E-3CAEC618BFB3}"/>
          </ac:spMkLst>
        </pc:spChg>
        <pc:spChg chg="add">
          <ac:chgData name="Justin Nguyen" userId="d22aca43258d8434" providerId="LiveId" clId="{B5A1A815-238D-D94E-BBFC-7B8895B019A7}" dt="2022-04-07T20:05:50.880" v="1566" actId="26606"/>
          <ac:spMkLst>
            <pc:docMk/>
            <pc:sldMk cId="1698915508" sldId="259"/>
            <ac:spMk id="20" creationId="{48C110B4-D26A-44C6-8576-236CA24E98C1}"/>
          </ac:spMkLst>
        </pc:spChg>
        <pc:spChg chg="add">
          <ac:chgData name="Justin Nguyen" userId="d22aca43258d8434" providerId="LiveId" clId="{B5A1A815-238D-D94E-BBFC-7B8895B019A7}" dt="2022-04-07T20:05:50.880" v="1566" actId="26606"/>
          <ac:spMkLst>
            <pc:docMk/>
            <pc:sldMk cId="1698915508" sldId="259"/>
            <ac:spMk id="21" creationId="{5BFD4DBB-3229-4DF6-A68A-CD91F8325879}"/>
          </ac:spMkLst>
        </pc:spChg>
        <pc:spChg chg="add">
          <ac:chgData name="Justin Nguyen" userId="d22aca43258d8434" providerId="LiveId" clId="{B5A1A815-238D-D94E-BBFC-7B8895B019A7}" dt="2022-04-07T20:05:50.880" v="1566" actId="26606"/>
          <ac:spMkLst>
            <pc:docMk/>
            <pc:sldMk cId="1698915508" sldId="259"/>
            <ac:spMk id="22" creationId="{792979E5-1F93-4CE3-975E-3CAEC618BFB3}"/>
          </ac:spMkLst>
        </pc:spChg>
        <pc:spChg chg="add mod">
          <ac:chgData name="Justin Nguyen" userId="d22aca43258d8434" providerId="LiveId" clId="{B5A1A815-238D-D94E-BBFC-7B8895B019A7}" dt="2022-04-08T00:05:08.114" v="1737" actId="1076"/>
          <ac:spMkLst>
            <pc:docMk/>
            <pc:sldMk cId="1698915508" sldId="259"/>
            <ac:spMk id="23" creationId="{8C156224-FE83-D14E-B4AB-69E4F4CD812D}"/>
          </ac:spMkLst>
        </pc:spChg>
        <pc:picChg chg="add mod ord modCrop">
          <ac:chgData name="Justin Nguyen" userId="d22aca43258d8434" providerId="LiveId" clId="{B5A1A815-238D-D94E-BBFC-7B8895B019A7}" dt="2022-04-08T00:04:57.800" v="1734" actId="1076"/>
          <ac:picMkLst>
            <pc:docMk/>
            <pc:sldMk cId="1698915508" sldId="259"/>
            <ac:picMk id="4" creationId="{F0D76A57-F154-9D4C-B98D-AEB5BBAA15B0}"/>
          </ac:picMkLst>
        </pc:picChg>
        <pc:picChg chg="add mod modCrop">
          <ac:chgData name="Justin Nguyen" userId="d22aca43258d8434" providerId="LiveId" clId="{B5A1A815-238D-D94E-BBFC-7B8895B019A7}" dt="2022-04-08T00:05:01.648" v="1735" actId="1076"/>
          <ac:picMkLst>
            <pc:docMk/>
            <pc:sldMk cId="1698915508" sldId="259"/>
            <ac:picMk id="5" creationId="{3455E151-4E0B-F448-9D1A-8AC9DFF8BEB0}"/>
          </ac:picMkLst>
        </pc:picChg>
      </pc:sldChg>
      <pc:sldChg chg="modSp new del mod">
        <pc:chgData name="Justin Nguyen" userId="d22aca43258d8434" providerId="LiveId" clId="{B5A1A815-238D-D94E-BBFC-7B8895B019A7}" dt="2022-04-07T19:28:11.157" v="1145" actId="2696"/>
        <pc:sldMkLst>
          <pc:docMk/>
          <pc:sldMk cId="4174054903" sldId="260"/>
        </pc:sldMkLst>
        <pc:spChg chg="mod">
          <ac:chgData name="Justin Nguyen" userId="d22aca43258d8434" providerId="LiveId" clId="{B5A1A815-238D-D94E-BBFC-7B8895B019A7}" dt="2022-04-07T03:27:00.968" v="112" actId="20577"/>
          <ac:spMkLst>
            <pc:docMk/>
            <pc:sldMk cId="4174054903" sldId="260"/>
            <ac:spMk id="2" creationId="{30BE49A9-29D6-E341-99AB-35FC0434D287}"/>
          </ac:spMkLst>
        </pc:spChg>
        <pc:spChg chg="mod">
          <ac:chgData name="Justin Nguyen" userId="d22aca43258d8434" providerId="LiveId" clId="{B5A1A815-238D-D94E-BBFC-7B8895B019A7}" dt="2022-04-07T19:27:25.093" v="1144" actId="20577"/>
          <ac:spMkLst>
            <pc:docMk/>
            <pc:sldMk cId="4174054903" sldId="260"/>
            <ac:spMk id="3" creationId="{B68D2E47-7208-7E42-B940-90687DEDF9E0}"/>
          </ac:spMkLst>
        </pc:spChg>
      </pc:sldChg>
      <pc:sldChg chg="addSp delSp modSp new mod setBg setClrOvrMap">
        <pc:chgData name="Justin Nguyen" userId="d22aca43258d8434" providerId="LiveId" clId="{B5A1A815-238D-D94E-BBFC-7B8895B019A7}" dt="2022-04-07T22:52:59.382" v="1729" actId="1076"/>
        <pc:sldMkLst>
          <pc:docMk/>
          <pc:sldMk cId="1226747425" sldId="261"/>
        </pc:sldMkLst>
        <pc:spChg chg="mod">
          <ac:chgData name="Justin Nguyen" userId="d22aca43258d8434" providerId="LiveId" clId="{B5A1A815-238D-D94E-BBFC-7B8895B019A7}" dt="2022-04-07T19:56:02.014" v="1518" actId="26606"/>
          <ac:spMkLst>
            <pc:docMk/>
            <pc:sldMk cId="1226747425" sldId="261"/>
            <ac:spMk id="2" creationId="{8D27B41D-6654-6744-806C-C263E1EE203F}"/>
          </ac:spMkLst>
        </pc:spChg>
        <pc:spChg chg="mod ord">
          <ac:chgData name="Justin Nguyen" userId="d22aca43258d8434" providerId="LiveId" clId="{B5A1A815-238D-D94E-BBFC-7B8895B019A7}" dt="2022-04-07T21:05:30.980" v="1680" actId="20577"/>
          <ac:spMkLst>
            <pc:docMk/>
            <pc:sldMk cId="1226747425" sldId="261"/>
            <ac:spMk id="3" creationId="{88D8C5F6-8920-1244-9B69-0C911ADFF458}"/>
          </ac:spMkLst>
        </pc:spChg>
        <pc:spChg chg="add del">
          <ac:chgData name="Justin Nguyen" userId="d22aca43258d8434" providerId="LiveId" clId="{B5A1A815-238D-D94E-BBFC-7B8895B019A7}" dt="2022-04-07T19:54:48.024" v="1480" actId="26606"/>
          <ac:spMkLst>
            <pc:docMk/>
            <pc:sldMk cId="1226747425" sldId="261"/>
            <ac:spMk id="7" creationId="{8E2B8A2D-F46F-4DA5-8AFF-BC57461C281A}"/>
          </ac:spMkLst>
        </pc:spChg>
        <pc:spChg chg="add del">
          <ac:chgData name="Justin Nguyen" userId="d22aca43258d8434" providerId="LiveId" clId="{B5A1A815-238D-D94E-BBFC-7B8895B019A7}" dt="2022-04-07T19:54:48.024" v="1480" actId="26606"/>
          <ac:spMkLst>
            <pc:docMk/>
            <pc:sldMk cId="1226747425" sldId="261"/>
            <ac:spMk id="8" creationId="{292BAD85-00E4-4D0A-993C-8372E78E1ADD}"/>
          </ac:spMkLst>
        </pc:spChg>
        <pc:spChg chg="add del">
          <ac:chgData name="Justin Nguyen" userId="d22aca43258d8434" providerId="LiveId" clId="{B5A1A815-238D-D94E-BBFC-7B8895B019A7}" dt="2022-04-07T19:54:40.753" v="1472" actId="26606"/>
          <ac:spMkLst>
            <pc:docMk/>
            <pc:sldMk cId="1226747425" sldId="261"/>
            <ac:spMk id="10" creationId="{8E2B8A2D-F46F-4DA5-8AFF-BC57461C281A}"/>
          </ac:spMkLst>
        </pc:spChg>
        <pc:spChg chg="add del">
          <ac:chgData name="Justin Nguyen" userId="d22aca43258d8434" providerId="LiveId" clId="{B5A1A815-238D-D94E-BBFC-7B8895B019A7}" dt="2022-04-07T19:54:50.237" v="1482" actId="26606"/>
          <ac:spMkLst>
            <pc:docMk/>
            <pc:sldMk cId="1226747425" sldId="261"/>
            <ac:spMk id="11" creationId="{48C110B4-D26A-44C6-8576-236CA24E98C1}"/>
          </ac:spMkLst>
        </pc:spChg>
        <pc:spChg chg="add del">
          <ac:chgData name="Justin Nguyen" userId="d22aca43258d8434" providerId="LiveId" clId="{B5A1A815-238D-D94E-BBFC-7B8895B019A7}" dt="2022-04-07T19:54:40.753" v="1472" actId="26606"/>
          <ac:spMkLst>
            <pc:docMk/>
            <pc:sldMk cId="1226747425" sldId="261"/>
            <ac:spMk id="12" creationId="{292BAD85-00E4-4D0A-993C-8372E78E1ADD}"/>
          </ac:spMkLst>
        </pc:spChg>
        <pc:spChg chg="add del">
          <ac:chgData name="Justin Nguyen" userId="d22aca43258d8434" providerId="LiveId" clId="{B5A1A815-238D-D94E-BBFC-7B8895B019A7}" dt="2022-04-07T19:54:50.237" v="1482" actId="26606"/>
          <ac:spMkLst>
            <pc:docMk/>
            <pc:sldMk cId="1226747425" sldId="261"/>
            <ac:spMk id="13" creationId="{5BFD4DBB-3229-4DF6-A68A-CD91F8325879}"/>
          </ac:spMkLst>
        </pc:spChg>
        <pc:spChg chg="add del">
          <ac:chgData name="Justin Nguyen" userId="d22aca43258d8434" providerId="LiveId" clId="{B5A1A815-238D-D94E-BBFC-7B8895B019A7}" dt="2022-04-07T19:54:42.336" v="1474" actId="26606"/>
          <ac:spMkLst>
            <pc:docMk/>
            <pc:sldMk cId="1226747425" sldId="261"/>
            <ac:spMk id="14" creationId="{6D7D7F0C-622D-4D84-A68D-C1AF54B6347B}"/>
          </ac:spMkLst>
        </pc:spChg>
        <pc:spChg chg="add del">
          <ac:chgData name="Justin Nguyen" userId="d22aca43258d8434" providerId="LiveId" clId="{B5A1A815-238D-D94E-BBFC-7B8895B019A7}" dt="2022-04-07T19:54:42.336" v="1474" actId="26606"/>
          <ac:spMkLst>
            <pc:docMk/>
            <pc:sldMk cId="1226747425" sldId="261"/>
            <ac:spMk id="15" creationId="{02A2E7B6-CE50-4B96-A981-2A0250732818}"/>
          </ac:spMkLst>
        </pc:spChg>
        <pc:spChg chg="add del">
          <ac:chgData name="Justin Nguyen" userId="d22aca43258d8434" providerId="LiveId" clId="{B5A1A815-238D-D94E-BBFC-7B8895B019A7}" dt="2022-04-07T19:54:50.237" v="1482" actId="26606"/>
          <ac:spMkLst>
            <pc:docMk/>
            <pc:sldMk cId="1226747425" sldId="261"/>
            <ac:spMk id="16" creationId="{792979E5-1F93-4CE3-975E-3CAEC618BFB3}"/>
          </ac:spMkLst>
        </pc:spChg>
        <pc:spChg chg="add del">
          <ac:chgData name="Justin Nguyen" userId="d22aca43258d8434" providerId="LiveId" clId="{B5A1A815-238D-D94E-BBFC-7B8895B019A7}" dt="2022-04-07T19:54:44.619" v="1476" actId="26606"/>
          <ac:spMkLst>
            <pc:docMk/>
            <pc:sldMk cId="1226747425" sldId="261"/>
            <ac:spMk id="17" creationId="{825E602A-53EB-4CB1-9633-3EC058740ACD}"/>
          </ac:spMkLst>
        </pc:spChg>
        <pc:spChg chg="add del">
          <ac:chgData name="Justin Nguyen" userId="d22aca43258d8434" providerId="LiveId" clId="{B5A1A815-238D-D94E-BBFC-7B8895B019A7}" dt="2022-04-07T19:54:44.619" v="1476" actId="26606"/>
          <ac:spMkLst>
            <pc:docMk/>
            <pc:sldMk cId="1226747425" sldId="261"/>
            <ac:spMk id="18" creationId="{E832F3F2-2294-4A8D-ABDC-234B853C7CF9}"/>
          </ac:spMkLst>
        </pc:spChg>
        <pc:spChg chg="add del">
          <ac:chgData name="Justin Nguyen" userId="d22aca43258d8434" providerId="LiveId" clId="{B5A1A815-238D-D94E-BBFC-7B8895B019A7}" dt="2022-04-07T19:55:36.435" v="1505" actId="26606"/>
          <ac:spMkLst>
            <pc:docMk/>
            <pc:sldMk cId="1226747425" sldId="261"/>
            <ac:spMk id="19" creationId="{8E2B8A2D-F46F-4DA5-8AFF-BC57461C281A}"/>
          </ac:spMkLst>
        </pc:spChg>
        <pc:spChg chg="add del">
          <ac:chgData name="Justin Nguyen" userId="d22aca43258d8434" providerId="LiveId" clId="{B5A1A815-238D-D94E-BBFC-7B8895B019A7}" dt="2022-04-07T19:55:36.435" v="1505" actId="26606"/>
          <ac:spMkLst>
            <pc:docMk/>
            <pc:sldMk cId="1226747425" sldId="261"/>
            <ac:spMk id="20" creationId="{292BAD85-00E4-4D0A-993C-8372E78E1ADD}"/>
          </ac:spMkLst>
        </pc:spChg>
        <pc:spChg chg="add del">
          <ac:chgData name="Justin Nguyen" userId="d22aca43258d8434" providerId="LiveId" clId="{B5A1A815-238D-D94E-BBFC-7B8895B019A7}" dt="2022-04-07T19:55:32.609" v="1500" actId="26606"/>
          <ac:spMkLst>
            <pc:docMk/>
            <pc:sldMk cId="1226747425" sldId="261"/>
            <ac:spMk id="22" creationId="{825E602A-53EB-4CB1-9633-3EC058740ACD}"/>
          </ac:spMkLst>
        </pc:spChg>
        <pc:spChg chg="add del">
          <ac:chgData name="Justin Nguyen" userId="d22aca43258d8434" providerId="LiveId" clId="{B5A1A815-238D-D94E-BBFC-7B8895B019A7}" dt="2022-04-07T19:55:32.609" v="1500" actId="26606"/>
          <ac:spMkLst>
            <pc:docMk/>
            <pc:sldMk cId="1226747425" sldId="261"/>
            <ac:spMk id="23" creationId="{E832F3F2-2294-4A8D-ABDC-234B853C7CF9}"/>
          </ac:spMkLst>
        </pc:spChg>
        <pc:spChg chg="add del">
          <ac:chgData name="Justin Nguyen" userId="d22aca43258d8434" providerId="LiveId" clId="{B5A1A815-238D-D94E-BBFC-7B8895B019A7}" dt="2022-04-07T19:55:36.427" v="1504" actId="26606"/>
          <ac:spMkLst>
            <pc:docMk/>
            <pc:sldMk cId="1226747425" sldId="261"/>
            <ac:spMk id="24" creationId="{825E602A-53EB-4CB1-9633-3EC058740ACD}"/>
          </ac:spMkLst>
        </pc:spChg>
        <pc:spChg chg="add del">
          <ac:chgData name="Justin Nguyen" userId="d22aca43258d8434" providerId="LiveId" clId="{B5A1A815-238D-D94E-BBFC-7B8895B019A7}" dt="2022-04-07T19:55:13.979" v="1488" actId="26606"/>
          <ac:spMkLst>
            <pc:docMk/>
            <pc:sldMk cId="1226747425" sldId="261"/>
            <ac:spMk id="25" creationId="{6D7D7F0C-622D-4D84-A68D-C1AF54B6347B}"/>
          </ac:spMkLst>
        </pc:spChg>
        <pc:spChg chg="add del">
          <ac:chgData name="Justin Nguyen" userId="d22aca43258d8434" providerId="LiveId" clId="{B5A1A815-238D-D94E-BBFC-7B8895B019A7}" dt="2022-04-07T19:55:36.427" v="1504" actId="26606"/>
          <ac:spMkLst>
            <pc:docMk/>
            <pc:sldMk cId="1226747425" sldId="261"/>
            <ac:spMk id="26" creationId="{E832F3F2-2294-4A8D-ABDC-234B853C7CF9}"/>
          </ac:spMkLst>
        </pc:spChg>
        <pc:spChg chg="add del">
          <ac:chgData name="Justin Nguyen" userId="d22aca43258d8434" providerId="LiveId" clId="{B5A1A815-238D-D94E-BBFC-7B8895B019A7}" dt="2022-04-07T19:55:13.979" v="1488" actId="26606"/>
          <ac:spMkLst>
            <pc:docMk/>
            <pc:sldMk cId="1226747425" sldId="261"/>
            <ac:spMk id="27" creationId="{02A2E7B6-CE50-4B96-A981-2A0250732818}"/>
          </ac:spMkLst>
        </pc:spChg>
        <pc:spChg chg="add del">
          <ac:chgData name="Justin Nguyen" userId="d22aca43258d8434" providerId="LiveId" clId="{B5A1A815-238D-D94E-BBFC-7B8895B019A7}" dt="2022-04-07T19:56:02.014" v="1518" actId="26606"/>
          <ac:spMkLst>
            <pc:docMk/>
            <pc:sldMk cId="1226747425" sldId="261"/>
            <ac:spMk id="28" creationId="{8E2B8A2D-F46F-4DA5-8AFF-BC57461C281A}"/>
          </ac:spMkLst>
        </pc:spChg>
        <pc:spChg chg="add del">
          <ac:chgData name="Justin Nguyen" userId="d22aca43258d8434" providerId="LiveId" clId="{B5A1A815-238D-D94E-BBFC-7B8895B019A7}" dt="2022-04-07T19:55:18.902" v="1490" actId="26606"/>
          <ac:spMkLst>
            <pc:docMk/>
            <pc:sldMk cId="1226747425" sldId="261"/>
            <ac:spMk id="29" creationId="{825E602A-53EB-4CB1-9633-3EC058740ACD}"/>
          </ac:spMkLst>
        </pc:spChg>
        <pc:spChg chg="add del">
          <ac:chgData name="Justin Nguyen" userId="d22aca43258d8434" providerId="LiveId" clId="{B5A1A815-238D-D94E-BBFC-7B8895B019A7}" dt="2022-04-07T19:55:18.902" v="1490" actId="26606"/>
          <ac:spMkLst>
            <pc:docMk/>
            <pc:sldMk cId="1226747425" sldId="261"/>
            <ac:spMk id="30" creationId="{E832F3F2-2294-4A8D-ABDC-234B853C7CF9}"/>
          </ac:spMkLst>
        </pc:spChg>
        <pc:spChg chg="add del">
          <ac:chgData name="Justin Nguyen" userId="d22aca43258d8434" providerId="LiveId" clId="{B5A1A815-238D-D94E-BBFC-7B8895B019A7}" dt="2022-04-07T19:56:02.014" v="1518" actId="26606"/>
          <ac:spMkLst>
            <pc:docMk/>
            <pc:sldMk cId="1226747425" sldId="261"/>
            <ac:spMk id="31" creationId="{292BAD85-00E4-4D0A-993C-8372E78E1ADD}"/>
          </ac:spMkLst>
        </pc:spChg>
        <pc:spChg chg="add del">
          <ac:chgData name="Justin Nguyen" userId="d22aca43258d8434" providerId="LiveId" clId="{B5A1A815-238D-D94E-BBFC-7B8895B019A7}" dt="2022-04-07T19:55:22.379" v="1492" actId="26606"/>
          <ac:spMkLst>
            <pc:docMk/>
            <pc:sldMk cId="1226747425" sldId="261"/>
            <ac:spMk id="32" creationId="{8E2B8A2D-F46F-4DA5-8AFF-BC57461C281A}"/>
          </ac:spMkLst>
        </pc:spChg>
        <pc:spChg chg="add del">
          <ac:chgData name="Justin Nguyen" userId="d22aca43258d8434" providerId="LiveId" clId="{B5A1A815-238D-D94E-BBFC-7B8895B019A7}" dt="2022-04-07T19:55:22.379" v="1492" actId="26606"/>
          <ac:spMkLst>
            <pc:docMk/>
            <pc:sldMk cId="1226747425" sldId="261"/>
            <ac:spMk id="33" creationId="{292BAD85-00E4-4D0A-993C-8372E78E1ADD}"/>
          </ac:spMkLst>
        </pc:spChg>
        <pc:spChg chg="add del">
          <ac:chgData name="Justin Nguyen" userId="d22aca43258d8434" providerId="LiveId" clId="{B5A1A815-238D-D94E-BBFC-7B8895B019A7}" dt="2022-04-07T19:55:55.454" v="1509" actId="26606"/>
          <ac:spMkLst>
            <pc:docMk/>
            <pc:sldMk cId="1226747425" sldId="261"/>
            <ac:spMk id="34" creationId="{6EFADEDC-47BB-4F2C-AB69-715527B4D596}"/>
          </ac:spMkLst>
        </pc:spChg>
        <pc:spChg chg="add del">
          <ac:chgData name="Justin Nguyen" userId="d22aca43258d8434" providerId="LiveId" clId="{B5A1A815-238D-D94E-BBFC-7B8895B019A7}" dt="2022-04-07T19:55:26.298" v="1494" actId="26606"/>
          <ac:spMkLst>
            <pc:docMk/>
            <pc:sldMk cId="1226747425" sldId="261"/>
            <ac:spMk id="35" creationId="{48C110B4-D26A-44C6-8576-236CA24E98C1}"/>
          </ac:spMkLst>
        </pc:spChg>
        <pc:spChg chg="add del">
          <ac:chgData name="Justin Nguyen" userId="d22aca43258d8434" providerId="LiveId" clId="{B5A1A815-238D-D94E-BBFC-7B8895B019A7}" dt="2022-04-07T19:55:26.298" v="1494" actId="26606"/>
          <ac:spMkLst>
            <pc:docMk/>
            <pc:sldMk cId="1226747425" sldId="261"/>
            <ac:spMk id="36" creationId="{5BFD4DBB-3229-4DF6-A68A-CD91F8325879}"/>
          </ac:spMkLst>
        </pc:spChg>
        <pc:spChg chg="add del">
          <ac:chgData name="Justin Nguyen" userId="d22aca43258d8434" providerId="LiveId" clId="{B5A1A815-238D-D94E-BBFC-7B8895B019A7}" dt="2022-04-07T19:55:26.298" v="1494" actId="26606"/>
          <ac:spMkLst>
            <pc:docMk/>
            <pc:sldMk cId="1226747425" sldId="261"/>
            <ac:spMk id="37" creationId="{792979E5-1F93-4CE3-975E-3CAEC618BFB3}"/>
          </ac:spMkLst>
        </pc:spChg>
        <pc:spChg chg="add del">
          <ac:chgData name="Justin Nguyen" userId="d22aca43258d8434" providerId="LiveId" clId="{B5A1A815-238D-D94E-BBFC-7B8895B019A7}" dt="2022-04-07T19:55:55.454" v="1509" actId="26606"/>
          <ac:spMkLst>
            <pc:docMk/>
            <pc:sldMk cId="1226747425" sldId="261"/>
            <ac:spMk id="38" creationId="{CC97F718-8333-4ACB-AEE4-87F88BE1D410}"/>
          </ac:spMkLst>
        </pc:spChg>
        <pc:spChg chg="add del">
          <ac:chgData name="Justin Nguyen" userId="d22aca43258d8434" providerId="LiveId" clId="{B5A1A815-238D-D94E-BBFC-7B8895B019A7}" dt="2022-04-07T19:55:29.030" v="1496" actId="26606"/>
          <ac:spMkLst>
            <pc:docMk/>
            <pc:sldMk cId="1226747425" sldId="261"/>
            <ac:spMk id="39" creationId="{6D7D7F0C-622D-4D84-A68D-C1AF54B6347B}"/>
          </ac:spMkLst>
        </pc:spChg>
        <pc:spChg chg="add del">
          <ac:chgData name="Justin Nguyen" userId="d22aca43258d8434" providerId="LiveId" clId="{B5A1A815-238D-D94E-BBFC-7B8895B019A7}" dt="2022-04-07T19:55:29.030" v="1496" actId="26606"/>
          <ac:spMkLst>
            <pc:docMk/>
            <pc:sldMk cId="1226747425" sldId="261"/>
            <ac:spMk id="40" creationId="{02A2E7B6-CE50-4B96-A981-2A0250732818}"/>
          </ac:spMkLst>
        </pc:spChg>
        <pc:spChg chg="add del">
          <ac:chgData name="Justin Nguyen" userId="d22aca43258d8434" providerId="LiveId" clId="{B5A1A815-238D-D94E-BBFC-7B8895B019A7}" dt="2022-04-07T19:55:58.126" v="1513" actId="26606"/>
          <ac:spMkLst>
            <pc:docMk/>
            <pc:sldMk cId="1226747425" sldId="261"/>
            <ac:spMk id="41" creationId="{825E602A-53EB-4CB1-9633-3EC058740ACD}"/>
          </ac:spMkLst>
        </pc:spChg>
        <pc:spChg chg="add del">
          <ac:chgData name="Justin Nguyen" userId="d22aca43258d8434" providerId="LiveId" clId="{B5A1A815-238D-D94E-BBFC-7B8895B019A7}" dt="2022-04-07T19:55:58.126" v="1513" actId="26606"/>
          <ac:spMkLst>
            <pc:docMk/>
            <pc:sldMk cId="1226747425" sldId="261"/>
            <ac:spMk id="42" creationId="{E832F3F2-2294-4A8D-ABDC-234B853C7CF9}"/>
          </ac:spMkLst>
        </pc:spChg>
        <pc:spChg chg="add del">
          <ac:chgData name="Justin Nguyen" userId="d22aca43258d8434" providerId="LiveId" clId="{B5A1A815-238D-D94E-BBFC-7B8895B019A7}" dt="2022-04-07T19:56:02.003" v="1517" actId="26606"/>
          <ac:spMkLst>
            <pc:docMk/>
            <pc:sldMk cId="1226747425" sldId="261"/>
            <ac:spMk id="43" creationId="{6D7D7F0C-622D-4D84-A68D-C1AF54B6347B}"/>
          </ac:spMkLst>
        </pc:spChg>
        <pc:spChg chg="add del">
          <ac:chgData name="Justin Nguyen" userId="d22aca43258d8434" providerId="LiveId" clId="{B5A1A815-238D-D94E-BBFC-7B8895B019A7}" dt="2022-04-07T19:56:02.003" v="1517" actId="26606"/>
          <ac:spMkLst>
            <pc:docMk/>
            <pc:sldMk cId="1226747425" sldId="261"/>
            <ac:spMk id="44" creationId="{02A2E7B6-CE50-4B96-A981-2A0250732818}"/>
          </ac:spMkLst>
        </pc:spChg>
        <pc:spChg chg="add">
          <ac:chgData name="Justin Nguyen" userId="d22aca43258d8434" providerId="LiveId" clId="{B5A1A815-238D-D94E-BBFC-7B8895B019A7}" dt="2022-04-07T19:56:02.014" v="1518" actId="26606"/>
          <ac:spMkLst>
            <pc:docMk/>
            <pc:sldMk cId="1226747425" sldId="261"/>
            <ac:spMk id="46" creationId="{48C110B4-D26A-44C6-8576-236CA24E98C1}"/>
          </ac:spMkLst>
        </pc:spChg>
        <pc:spChg chg="add">
          <ac:chgData name="Justin Nguyen" userId="d22aca43258d8434" providerId="LiveId" clId="{B5A1A815-238D-D94E-BBFC-7B8895B019A7}" dt="2022-04-07T19:56:02.014" v="1518" actId="26606"/>
          <ac:spMkLst>
            <pc:docMk/>
            <pc:sldMk cId="1226747425" sldId="261"/>
            <ac:spMk id="47" creationId="{5BFD4DBB-3229-4DF6-A68A-CD91F8325879}"/>
          </ac:spMkLst>
        </pc:spChg>
        <pc:spChg chg="add">
          <ac:chgData name="Justin Nguyen" userId="d22aca43258d8434" providerId="LiveId" clId="{B5A1A815-238D-D94E-BBFC-7B8895B019A7}" dt="2022-04-07T19:56:02.014" v="1518" actId="26606"/>
          <ac:spMkLst>
            <pc:docMk/>
            <pc:sldMk cId="1226747425" sldId="261"/>
            <ac:spMk id="48" creationId="{792979E5-1F93-4CE3-975E-3CAEC618BFB3}"/>
          </ac:spMkLst>
        </pc:spChg>
        <pc:picChg chg="add mod ord">
          <ac:chgData name="Justin Nguyen" userId="d22aca43258d8434" providerId="LiveId" clId="{B5A1A815-238D-D94E-BBFC-7B8895B019A7}" dt="2022-04-07T22:52:59.382" v="1729" actId="1076"/>
          <ac:picMkLst>
            <pc:docMk/>
            <pc:sldMk cId="1226747425" sldId="261"/>
            <ac:picMk id="4" creationId="{430DBADC-4F76-1D49-8310-9AE46A952041}"/>
          </ac:picMkLst>
        </pc:picChg>
        <pc:picChg chg="add mod modCrop">
          <ac:chgData name="Justin Nguyen" userId="d22aca43258d8434" providerId="LiveId" clId="{B5A1A815-238D-D94E-BBFC-7B8895B019A7}" dt="2022-04-07T22:44:38.953" v="1725" actId="1076"/>
          <ac:picMkLst>
            <pc:docMk/>
            <pc:sldMk cId="1226747425" sldId="261"/>
            <ac:picMk id="5" creationId="{B7F810C1-B2BB-294E-89F2-06513847292F}"/>
          </ac:picMkLst>
        </pc:picChg>
      </pc:sldChg>
      <pc:sldChg chg="modSp new del mod">
        <pc:chgData name="Justin Nguyen" userId="d22aca43258d8434" providerId="LiveId" clId="{B5A1A815-238D-D94E-BBFC-7B8895B019A7}" dt="2022-04-07T17:31:33.400" v="1079" actId="2696"/>
        <pc:sldMkLst>
          <pc:docMk/>
          <pc:sldMk cId="3777993726" sldId="262"/>
        </pc:sldMkLst>
        <pc:spChg chg="mod">
          <ac:chgData name="Justin Nguyen" userId="d22aca43258d8434" providerId="LiveId" clId="{B5A1A815-238D-D94E-BBFC-7B8895B019A7}" dt="2022-04-07T03:27:29.623" v="134" actId="20577"/>
          <ac:spMkLst>
            <pc:docMk/>
            <pc:sldMk cId="3777993726" sldId="262"/>
            <ac:spMk id="2" creationId="{50D6F6C2-D42B-1F4F-8A5A-5057ABBFD521}"/>
          </ac:spMkLst>
        </pc:spChg>
      </pc:sldChg>
      <pc:sldChg chg="modSp mod setBg">
        <pc:chgData name="Justin Nguyen" userId="d22aca43258d8434" providerId="LiveId" clId="{B5A1A815-238D-D94E-BBFC-7B8895B019A7}" dt="2022-04-07T21:06:28.100" v="1682"/>
        <pc:sldMkLst>
          <pc:docMk/>
          <pc:sldMk cId="2621654342" sldId="263"/>
        </pc:sldMkLst>
        <pc:spChg chg="mod">
          <ac:chgData name="Justin Nguyen" userId="d22aca43258d8434" providerId="LiveId" clId="{B5A1A815-238D-D94E-BBFC-7B8895B019A7}" dt="2022-04-07T20:12:22.920" v="1640" actId="1076"/>
          <ac:spMkLst>
            <pc:docMk/>
            <pc:sldMk cId="2621654342" sldId="263"/>
            <ac:spMk id="15" creationId="{C10650FB-A587-4702-9040-4BA75A7177AB}"/>
          </ac:spMkLst>
        </pc:spChg>
      </pc:sldChg>
      <pc:sldChg chg="addSp delSp modSp add mod setBg">
        <pc:chgData name="Justin Nguyen" userId="d22aca43258d8434" providerId="LiveId" clId="{B5A1A815-238D-D94E-BBFC-7B8895B019A7}" dt="2022-04-07T22:53:10.011" v="1731" actId="1076"/>
        <pc:sldMkLst>
          <pc:docMk/>
          <pc:sldMk cId="3535952056" sldId="264"/>
        </pc:sldMkLst>
        <pc:spChg chg="mod">
          <ac:chgData name="Justin Nguyen" userId="d22aca43258d8434" providerId="LiveId" clId="{B5A1A815-238D-D94E-BBFC-7B8895B019A7}" dt="2022-04-07T19:57:14.840" v="1526" actId="26606"/>
          <ac:spMkLst>
            <pc:docMk/>
            <pc:sldMk cId="3535952056" sldId="264"/>
            <ac:spMk id="2" creationId="{8D27B41D-6654-6744-806C-C263E1EE203F}"/>
          </ac:spMkLst>
        </pc:spChg>
        <pc:spChg chg="mod ord">
          <ac:chgData name="Justin Nguyen" userId="d22aca43258d8434" providerId="LiveId" clId="{B5A1A815-238D-D94E-BBFC-7B8895B019A7}" dt="2022-04-07T19:58:52.357" v="1542" actId="255"/>
          <ac:spMkLst>
            <pc:docMk/>
            <pc:sldMk cId="3535952056" sldId="264"/>
            <ac:spMk id="3" creationId="{88D8C5F6-8920-1244-9B69-0C911ADFF458}"/>
          </ac:spMkLst>
        </pc:spChg>
        <pc:spChg chg="add">
          <ac:chgData name="Justin Nguyen" userId="d22aca43258d8434" providerId="LiveId" clId="{B5A1A815-238D-D94E-BBFC-7B8895B019A7}" dt="2022-04-07T19:57:14.840" v="1526" actId="26606"/>
          <ac:spMkLst>
            <pc:docMk/>
            <pc:sldMk cId="3535952056" sldId="264"/>
            <ac:spMk id="11" creationId="{48C110B4-D26A-44C6-8576-236CA24E98C1}"/>
          </ac:spMkLst>
        </pc:spChg>
        <pc:spChg chg="add">
          <ac:chgData name="Justin Nguyen" userId="d22aca43258d8434" providerId="LiveId" clId="{B5A1A815-238D-D94E-BBFC-7B8895B019A7}" dt="2022-04-07T19:57:14.840" v="1526" actId="26606"/>
          <ac:spMkLst>
            <pc:docMk/>
            <pc:sldMk cId="3535952056" sldId="264"/>
            <ac:spMk id="13" creationId="{5BFD4DBB-3229-4DF6-A68A-CD91F8325879}"/>
          </ac:spMkLst>
        </pc:spChg>
        <pc:spChg chg="add">
          <ac:chgData name="Justin Nguyen" userId="d22aca43258d8434" providerId="LiveId" clId="{B5A1A815-238D-D94E-BBFC-7B8895B019A7}" dt="2022-04-07T19:57:14.840" v="1526" actId="26606"/>
          <ac:spMkLst>
            <pc:docMk/>
            <pc:sldMk cId="3535952056" sldId="264"/>
            <ac:spMk id="15" creationId="{792979E5-1F93-4CE3-975E-3CAEC618BFB3}"/>
          </ac:spMkLst>
        </pc:spChg>
        <pc:picChg chg="add del mod">
          <ac:chgData name="Justin Nguyen" userId="d22aca43258d8434" providerId="LiveId" clId="{B5A1A815-238D-D94E-BBFC-7B8895B019A7}" dt="2022-04-07T19:51:53.013" v="1452" actId="478"/>
          <ac:picMkLst>
            <pc:docMk/>
            <pc:sldMk cId="3535952056" sldId="264"/>
            <ac:picMk id="4" creationId="{496CD49F-1E9B-CC49-B2B7-E4A723276569}"/>
          </ac:picMkLst>
        </pc:picChg>
        <pc:picChg chg="add mod ord">
          <ac:chgData name="Justin Nguyen" userId="d22aca43258d8434" providerId="LiveId" clId="{B5A1A815-238D-D94E-BBFC-7B8895B019A7}" dt="2022-04-07T22:53:10.011" v="1731" actId="1076"/>
          <ac:picMkLst>
            <pc:docMk/>
            <pc:sldMk cId="3535952056" sldId="264"/>
            <ac:picMk id="5" creationId="{B9530972-77F2-B34E-8A35-5E58B8A1BA38}"/>
          </ac:picMkLst>
        </pc:picChg>
        <pc:picChg chg="add mod modCrop">
          <ac:chgData name="Justin Nguyen" userId="d22aca43258d8434" providerId="LiveId" clId="{B5A1A815-238D-D94E-BBFC-7B8895B019A7}" dt="2022-04-07T22:52:40.325" v="1728" actId="1076"/>
          <ac:picMkLst>
            <pc:docMk/>
            <pc:sldMk cId="3535952056" sldId="264"/>
            <ac:picMk id="6" creationId="{D00CDD39-CF1E-C046-828C-CB22F4ACB589}"/>
          </ac:picMkLst>
        </pc:picChg>
      </pc:sldChg>
      <pc:sldChg chg="addSp modSp add mod setBg">
        <pc:chgData name="Justin Nguyen" userId="d22aca43258d8434" providerId="LiveId" clId="{B5A1A815-238D-D94E-BBFC-7B8895B019A7}" dt="2022-04-07T22:53:05.886" v="1730" actId="1076"/>
        <pc:sldMkLst>
          <pc:docMk/>
          <pc:sldMk cId="499033502" sldId="265"/>
        </pc:sldMkLst>
        <pc:spChg chg="mod">
          <ac:chgData name="Justin Nguyen" userId="d22aca43258d8434" providerId="LiveId" clId="{B5A1A815-238D-D94E-BBFC-7B8895B019A7}" dt="2022-04-07T19:56:41.759" v="1520" actId="26606"/>
          <ac:spMkLst>
            <pc:docMk/>
            <pc:sldMk cId="499033502" sldId="265"/>
            <ac:spMk id="2" creationId="{8D27B41D-6654-6744-806C-C263E1EE203F}"/>
          </ac:spMkLst>
        </pc:spChg>
        <pc:spChg chg="mod ord">
          <ac:chgData name="Justin Nguyen" userId="d22aca43258d8434" providerId="LiveId" clId="{B5A1A815-238D-D94E-BBFC-7B8895B019A7}" dt="2022-04-07T19:59:03.152" v="1543" actId="255"/>
          <ac:spMkLst>
            <pc:docMk/>
            <pc:sldMk cId="499033502" sldId="265"/>
            <ac:spMk id="3" creationId="{88D8C5F6-8920-1244-9B69-0C911ADFF458}"/>
          </ac:spMkLst>
        </pc:spChg>
        <pc:spChg chg="add">
          <ac:chgData name="Justin Nguyen" userId="d22aca43258d8434" providerId="LiveId" clId="{B5A1A815-238D-D94E-BBFC-7B8895B019A7}" dt="2022-04-07T19:56:41.759" v="1520" actId="26606"/>
          <ac:spMkLst>
            <pc:docMk/>
            <pc:sldMk cId="499033502" sldId="265"/>
            <ac:spMk id="15" creationId="{48C110B4-D26A-44C6-8576-236CA24E98C1}"/>
          </ac:spMkLst>
        </pc:spChg>
        <pc:spChg chg="add">
          <ac:chgData name="Justin Nguyen" userId="d22aca43258d8434" providerId="LiveId" clId="{B5A1A815-238D-D94E-BBFC-7B8895B019A7}" dt="2022-04-07T19:56:41.759" v="1520" actId="26606"/>
          <ac:spMkLst>
            <pc:docMk/>
            <pc:sldMk cId="499033502" sldId="265"/>
            <ac:spMk id="17" creationId="{5BFD4DBB-3229-4DF6-A68A-CD91F8325879}"/>
          </ac:spMkLst>
        </pc:spChg>
        <pc:spChg chg="add">
          <ac:chgData name="Justin Nguyen" userId="d22aca43258d8434" providerId="LiveId" clId="{B5A1A815-238D-D94E-BBFC-7B8895B019A7}" dt="2022-04-07T19:56:41.759" v="1520" actId="26606"/>
          <ac:spMkLst>
            <pc:docMk/>
            <pc:sldMk cId="499033502" sldId="265"/>
            <ac:spMk id="19" creationId="{792979E5-1F93-4CE3-975E-3CAEC618BFB3}"/>
          </ac:spMkLst>
        </pc:spChg>
        <pc:picChg chg="add mod ord">
          <ac:chgData name="Justin Nguyen" userId="d22aca43258d8434" providerId="LiveId" clId="{B5A1A815-238D-D94E-BBFC-7B8895B019A7}" dt="2022-04-07T22:53:05.886" v="1730" actId="1076"/>
          <ac:picMkLst>
            <pc:docMk/>
            <pc:sldMk cId="499033502" sldId="265"/>
            <ac:picMk id="4" creationId="{81D90CDB-E10D-C94F-BE21-16AA168F7D48}"/>
          </ac:picMkLst>
        </pc:picChg>
        <pc:picChg chg="add mod modCrop">
          <ac:chgData name="Justin Nguyen" userId="d22aca43258d8434" providerId="LiveId" clId="{B5A1A815-238D-D94E-BBFC-7B8895B019A7}" dt="2022-04-07T22:52:31.038" v="1727" actId="1076"/>
          <ac:picMkLst>
            <pc:docMk/>
            <pc:sldMk cId="499033502" sldId="265"/>
            <ac:picMk id="10" creationId="{7C6365D8-2CA1-6944-93A6-62ECA82C672F}"/>
          </ac:picMkLst>
        </pc:picChg>
      </pc:sldChg>
      <pc:sldChg chg="addSp delSp modSp new mod setBg">
        <pc:chgData name="Justin Nguyen" userId="d22aca43258d8434" providerId="LiveId" clId="{B5A1A815-238D-D94E-BBFC-7B8895B019A7}" dt="2022-04-08T01:58:20.382" v="1778"/>
        <pc:sldMkLst>
          <pc:docMk/>
          <pc:sldMk cId="2943451238" sldId="266"/>
        </pc:sldMkLst>
        <pc:spChg chg="mod">
          <ac:chgData name="Justin Nguyen" userId="d22aca43258d8434" providerId="LiveId" clId="{B5A1A815-238D-D94E-BBFC-7B8895B019A7}" dt="2022-04-08T01:58:12.291" v="1777" actId="26606"/>
          <ac:spMkLst>
            <pc:docMk/>
            <pc:sldMk cId="2943451238" sldId="266"/>
            <ac:spMk id="2" creationId="{DEB3A002-540B-F140-9D5D-ADF155125902}"/>
          </ac:spMkLst>
        </pc:spChg>
        <pc:spChg chg="add del">
          <ac:chgData name="Justin Nguyen" userId="d22aca43258d8434" providerId="LiveId" clId="{B5A1A815-238D-D94E-BBFC-7B8895B019A7}" dt="2022-04-08T01:58:12.291" v="1777" actId="26606"/>
          <ac:spMkLst>
            <pc:docMk/>
            <pc:sldMk cId="2943451238" sldId="266"/>
            <ac:spMk id="3" creationId="{0CD5A88D-C761-9F49-ADE8-478FF9AF2EFD}"/>
          </ac:spMkLst>
        </pc:spChg>
        <pc:spChg chg="add del">
          <ac:chgData name="Justin Nguyen" userId="d22aca43258d8434" providerId="LiveId" clId="{B5A1A815-238D-D94E-BBFC-7B8895B019A7}" dt="2022-04-08T01:58:12.277" v="1776" actId="26606"/>
          <ac:spMkLst>
            <pc:docMk/>
            <pc:sldMk cId="2943451238" sldId="266"/>
            <ac:spMk id="13" creationId="{7BB74091-09FE-44AF-8325-7FE6E175F727}"/>
          </ac:spMkLst>
        </pc:spChg>
        <pc:spChg chg="add">
          <ac:chgData name="Justin Nguyen" userId="d22aca43258d8434" providerId="LiveId" clId="{B5A1A815-238D-D94E-BBFC-7B8895B019A7}" dt="2022-04-08T01:58:12.291" v="1777" actId="26606"/>
          <ac:spMkLst>
            <pc:docMk/>
            <pc:sldMk cId="2943451238" sldId="266"/>
            <ac:spMk id="14" creationId="{5D213B41-AC9B-4E61-BEED-FF4C168A8942}"/>
          </ac:spMkLst>
        </pc:spChg>
        <pc:spChg chg="add del">
          <ac:chgData name="Justin Nguyen" userId="d22aca43258d8434" providerId="LiveId" clId="{B5A1A815-238D-D94E-BBFC-7B8895B019A7}" dt="2022-04-08T01:58:12.277" v="1776" actId="26606"/>
          <ac:spMkLst>
            <pc:docMk/>
            <pc:sldMk cId="2943451238" sldId="266"/>
            <ac:spMk id="15" creationId="{0F30CCEB-94C4-4F72-BA5A-9CEA853022DA}"/>
          </ac:spMkLst>
        </pc:spChg>
        <pc:spChg chg="add">
          <ac:chgData name="Justin Nguyen" userId="d22aca43258d8434" providerId="LiveId" clId="{B5A1A815-238D-D94E-BBFC-7B8895B019A7}" dt="2022-04-08T01:58:12.291" v="1777" actId="26606"/>
          <ac:spMkLst>
            <pc:docMk/>
            <pc:sldMk cId="2943451238" sldId="266"/>
            <ac:spMk id="16" creationId="{D8BB75D5-93A7-4EC9-A2FB-DCBDE6DE3008}"/>
          </ac:spMkLst>
        </pc:spChg>
        <pc:spChg chg="add del">
          <ac:chgData name="Justin Nguyen" userId="d22aca43258d8434" providerId="LiveId" clId="{B5A1A815-238D-D94E-BBFC-7B8895B019A7}" dt="2022-04-08T01:58:12.277" v="1776" actId="26606"/>
          <ac:spMkLst>
            <pc:docMk/>
            <pc:sldMk cId="2943451238" sldId="266"/>
            <ac:spMk id="17" creationId="{0DE1A94F-CC8B-4954-97A7-ADD4F300D647}"/>
          </ac:spMkLst>
        </pc:spChg>
        <pc:spChg chg="add">
          <ac:chgData name="Justin Nguyen" userId="d22aca43258d8434" providerId="LiveId" clId="{B5A1A815-238D-D94E-BBFC-7B8895B019A7}" dt="2022-04-08T01:58:12.291" v="1777" actId="26606"/>
          <ac:spMkLst>
            <pc:docMk/>
            <pc:sldMk cId="2943451238" sldId="266"/>
            <ac:spMk id="18" creationId="{628FBD9F-3B86-4C98-8F77-383320737739}"/>
          </ac:spMkLst>
        </pc:spChg>
        <pc:grpChg chg="add del">
          <ac:chgData name="Justin Nguyen" userId="d22aca43258d8434" providerId="LiveId" clId="{B5A1A815-238D-D94E-BBFC-7B8895B019A7}" dt="2022-04-08T01:58:12.277" v="1776" actId="26606"/>
          <ac:grpSpMkLst>
            <pc:docMk/>
            <pc:sldMk cId="2943451238" sldId="266"/>
            <ac:grpSpMk id="9" creationId="{9D9D6BF1-DFF2-4526-9D13-BF339D8C4163}"/>
          </ac:grpSpMkLst>
        </pc:grpChg>
        <pc:grpChg chg="add">
          <ac:chgData name="Justin Nguyen" userId="d22aca43258d8434" providerId="LiveId" clId="{B5A1A815-238D-D94E-BBFC-7B8895B019A7}" dt="2022-04-08T01:58:12.291" v="1777" actId="26606"/>
          <ac:grpSpMkLst>
            <pc:docMk/>
            <pc:sldMk cId="2943451238" sldId="266"/>
            <ac:grpSpMk id="10" creationId="{449BC34D-9C23-4D6D-8213-1F471AF85B3F}"/>
          </ac:grpSpMkLst>
        </pc:grpChg>
        <pc:picChg chg="add del">
          <ac:chgData name="Justin Nguyen" userId="d22aca43258d8434" providerId="LiveId" clId="{B5A1A815-238D-D94E-BBFC-7B8895B019A7}" dt="2022-04-08T01:58:12.277" v="1776" actId="26606"/>
          <ac:picMkLst>
            <pc:docMk/>
            <pc:sldMk cId="2943451238" sldId="266"/>
            <ac:picMk id="5" creationId="{059153FF-8B02-D11C-DFB6-642BCB7FCB6D}"/>
          </ac:picMkLst>
        </pc:picChg>
        <pc:picChg chg="add">
          <ac:chgData name="Justin Nguyen" userId="d22aca43258d8434" providerId="LiveId" clId="{B5A1A815-238D-D94E-BBFC-7B8895B019A7}" dt="2022-04-08T01:58:12.291" v="1777" actId="26606"/>
          <ac:picMkLst>
            <pc:docMk/>
            <pc:sldMk cId="2943451238" sldId="266"/>
            <ac:picMk id="7" creationId="{82200B02-A603-5BFE-88C5-21C47E116D64}"/>
          </ac:picMkLst>
        </pc:picChg>
      </pc:sldChg>
    </pc:docChg>
  </pc:docChgLst>
  <pc:docChgLst>
    <pc:chgData name="Lukas Morrison" userId="c4d36b7acc8b29ee" providerId="LiveId" clId="{1E2CC90D-DA3B-4D68-B8B8-5102CC070C5A}"/>
    <pc:docChg chg="undo redo custSel addSld modSld sldOrd">
      <pc:chgData name="Lukas Morrison" userId="c4d36b7acc8b29ee" providerId="LiveId" clId="{1E2CC90D-DA3B-4D68-B8B8-5102CC070C5A}" dt="2022-04-13T21:58:35.650" v="571" actId="1076"/>
      <pc:docMkLst>
        <pc:docMk/>
      </pc:docMkLst>
      <pc:sldChg chg="ord">
        <pc:chgData name="Lukas Morrison" userId="c4d36b7acc8b29ee" providerId="LiveId" clId="{1E2CC90D-DA3B-4D68-B8B8-5102CC070C5A}" dt="2022-04-07T04:11:26.412" v="25"/>
        <pc:sldMkLst>
          <pc:docMk/>
          <pc:sldMk cId="4144469652" sldId="257"/>
        </pc:sldMkLst>
      </pc:sldChg>
      <pc:sldChg chg="modSp mod">
        <pc:chgData name="Lukas Morrison" userId="c4d36b7acc8b29ee" providerId="LiveId" clId="{1E2CC90D-DA3B-4D68-B8B8-5102CC070C5A}" dt="2022-04-08T01:59:06.281" v="568" actId="20577"/>
        <pc:sldMkLst>
          <pc:docMk/>
          <pc:sldMk cId="1605134541" sldId="258"/>
        </pc:sldMkLst>
        <pc:spChg chg="mod">
          <ac:chgData name="Lukas Morrison" userId="c4d36b7acc8b29ee" providerId="LiveId" clId="{1E2CC90D-DA3B-4D68-B8B8-5102CC070C5A}" dt="2022-04-08T01:59:06.281" v="568" actId="20577"/>
          <ac:spMkLst>
            <pc:docMk/>
            <pc:sldMk cId="1605134541" sldId="258"/>
            <ac:spMk id="3" creationId="{F457A2F4-3C4D-3E43-B5D3-CE672F152343}"/>
          </ac:spMkLst>
        </pc:spChg>
      </pc:sldChg>
      <pc:sldChg chg="modSp mod">
        <pc:chgData name="Lukas Morrison" userId="c4d36b7acc8b29ee" providerId="LiveId" clId="{1E2CC90D-DA3B-4D68-B8B8-5102CC070C5A}" dt="2022-04-13T21:58:35.650" v="571" actId="1076"/>
        <pc:sldMkLst>
          <pc:docMk/>
          <pc:sldMk cId="1226747425" sldId="261"/>
        </pc:sldMkLst>
        <pc:picChg chg="mod">
          <ac:chgData name="Lukas Morrison" userId="c4d36b7acc8b29ee" providerId="LiveId" clId="{1E2CC90D-DA3B-4D68-B8B8-5102CC070C5A}" dt="2022-04-13T21:58:35.650" v="571" actId="1076"/>
          <ac:picMkLst>
            <pc:docMk/>
            <pc:sldMk cId="1226747425" sldId="261"/>
            <ac:picMk id="4" creationId="{430DBADC-4F76-1D49-8310-9AE46A952041}"/>
          </ac:picMkLst>
        </pc:picChg>
      </pc:sldChg>
      <pc:sldChg chg="addSp delSp modSp new mod">
        <pc:chgData name="Lukas Morrison" userId="c4d36b7acc8b29ee" providerId="LiveId" clId="{1E2CC90D-DA3B-4D68-B8B8-5102CC070C5A}" dt="2022-04-07T19:50:26.039" v="473" actId="20577"/>
        <pc:sldMkLst>
          <pc:docMk/>
          <pc:sldMk cId="2621654342" sldId="263"/>
        </pc:sldMkLst>
        <pc:spChg chg="mod">
          <ac:chgData name="Lukas Morrison" userId="c4d36b7acc8b29ee" providerId="LiveId" clId="{1E2CC90D-DA3B-4D68-B8B8-5102CC070C5A}" dt="2022-04-07T17:18:53.627" v="259" actId="1076"/>
          <ac:spMkLst>
            <pc:docMk/>
            <pc:sldMk cId="2621654342" sldId="263"/>
            <ac:spMk id="2" creationId="{302CA440-605D-4F86-877D-4FEB26D517A6}"/>
          </ac:spMkLst>
        </pc:spChg>
        <pc:spChg chg="add del">
          <ac:chgData name="Lukas Morrison" userId="c4d36b7acc8b29ee" providerId="LiveId" clId="{1E2CC90D-DA3B-4D68-B8B8-5102CC070C5A}" dt="2022-04-07T04:21:40.685" v="54" actId="478"/>
          <ac:spMkLst>
            <pc:docMk/>
            <pc:sldMk cId="2621654342" sldId="263"/>
            <ac:spMk id="3" creationId="{81849B66-2D59-4442-AD46-83D39A2D5EAA}"/>
          </ac:spMkLst>
        </pc:spChg>
        <pc:spChg chg="add mod">
          <ac:chgData name="Lukas Morrison" userId="c4d36b7acc8b29ee" providerId="LiveId" clId="{1E2CC90D-DA3B-4D68-B8B8-5102CC070C5A}" dt="2022-04-07T17:30:20.433" v="356" actId="207"/>
          <ac:spMkLst>
            <pc:docMk/>
            <pc:sldMk cId="2621654342" sldId="263"/>
            <ac:spMk id="4" creationId="{EA2F78C4-7BA1-45FF-A6A7-D5CE7E752007}"/>
          </ac:spMkLst>
        </pc:spChg>
        <pc:spChg chg="add del mod">
          <ac:chgData name="Lukas Morrison" userId="c4d36b7acc8b29ee" providerId="LiveId" clId="{1E2CC90D-DA3B-4D68-B8B8-5102CC070C5A}" dt="2022-04-07T04:11:39.953" v="31"/>
          <ac:spMkLst>
            <pc:docMk/>
            <pc:sldMk cId="2621654342" sldId="263"/>
            <ac:spMk id="5" creationId="{2EF9C9A8-EC04-4E69-9D93-E2108D9F34F1}"/>
          </ac:spMkLst>
        </pc:spChg>
        <pc:spChg chg="add mod ord">
          <ac:chgData name="Lukas Morrison" userId="c4d36b7acc8b29ee" providerId="LiveId" clId="{1E2CC90D-DA3B-4D68-B8B8-5102CC070C5A}" dt="2022-04-07T17:58:26.235" v="436" actId="166"/>
          <ac:spMkLst>
            <pc:docMk/>
            <pc:sldMk cId="2621654342" sldId="263"/>
            <ac:spMk id="6" creationId="{34DD63E4-46FF-4F25-94B3-802FC52E479A}"/>
          </ac:spMkLst>
        </pc:spChg>
        <pc:spChg chg="add mod ord">
          <ac:chgData name="Lukas Morrison" userId="c4d36b7acc8b29ee" providerId="LiveId" clId="{1E2CC90D-DA3B-4D68-B8B8-5102CC070C5A}" dt="2022-04-07T17:53:06.979" v="408" actId="20577"/>
          <ac:spMkLst>
            <pc:docMk/>
            <pc:sldMk cId="2621654342" sldId="263"/>
            <ac:spMk id="7" creationId="{7209B0C0-7799-491D-8C8A-822AB6973630}"/>
          </ac:spMkLst>
        </pc:spChg>
        <pc:spChg chg="add mod ord">
          <ac:chgData name="Lukas Morrison" userId="c4d36b7acc8b29ee" providerId="LiveId" clId="{1E2CC90D-DA3B-4D68-B8B8-5102CC070C5A}" dt="2022-04-07T18:02:01.207" v="457" actId="166"/>
          <ac:spMkLst>
            <pc:docMk/>
            <pc:sldMk cId="2621654342" sldId="263"/>
            <ac:spMk id="8" creationId="{8588559A-28DE-4DEE-951B-4A4053FB0BCB}"/>
          </ac:spMkLst>
        </pc:spChg>
        <pc:spChg chg="add mod">
          <ac:chgData name="Lukas Morrison" userId="c4d36b7acc8b29ee" providerId="LiveId" clId="{1E2CC90D-DA3B-4D68-B8B8-5102CC070C5A}" dt="2022-04-07T18:00:24.037" v="454" actId="1076"/>
          <ac:spMkLst>
            <pc:docMk/>
            <pc:sldMk cId="2621654342" sldId="263"/>
            <ac:spMk id="12" creationId="{EAC424CD-041A-41B5-9726-494CC355A1AC}"/>
          </ac:spMkLst>
        </pc:spChg>
        <pc:spChg chg="add del mod">
          <ac:chgData name="Lukas Morrison" userId="c4d36b7acc8b29ee" providerId="LiveId" clId="{1E2CC90D-DA3B-4D68-B8B8-5102CC070C5A}" dt="2022-04-07T17:15:44.168" v="182"/>
          <ac:spMkLst>
            <pc:docMk/>
            <pc:sldMk cId="2621654342" sldId="263"/>
            <ac:spMk id="14" creationId="{2E5D8174-635E-433B-9598-4C2C6B0F1B97}"/>
          </ac:spMkLst>
        </pc:spChg>
        <pc:spChg chg="add mod">
          <ac:chgData name="Lukas Morrison" userId="c4d36b7acc8b29ee" providerId="LiveId" clId="{1E2CC90D-DA3B-4D68-B8B8-5102CC070C5A}" dt="2022-04-07T19:50:26.039" v="473" actId="20577"/>
          <ac:spMkLst>
            <pc:docMk/>
            <pc:sldMk cId="2621654342" sldId="263"/>
            <ac:spMk id="15" creationId="{C10650FB-A587-4702-9040-4BA75A7177AB}"/>
          </ac:spMkLst>
        </pc:spChg>
        <pc:spChg chg="add del mod">
          <ac:chgData name="Lukas Morrison" userId="c4d36b7acc8b29ee" providerId="LiveId" clId="{1E2CC90D-DA3B-4D68-B8B8-5102CC070C5A}" dt="2022-04-07T04:27:34.860" v="134"/>
          <ac:spMkLst>
            <pc:docMk/>
            <pc:sldMk cId="2621654342" sldId="263"/>
            <ac:spMk id="19" creationId="{184741F8-B9FB-4C5F-B6E0-8BCA1735C6AB}"/>
          </ac:spMkLst>
        </pc:spChg>
        <pc:spChg chg="add mod">
          <ac:chgData name="Lukas Morrison" userId="c4d36b7acc8b29ee" providerId="LiveId" clId="{1E2CC90D-DA3B-4D68-B8B8-5102CC070C5A}" dt="2022-04-07T19:50:20.562" v="465" actId="20577"/>
          <ac:spMkLst>
            <pc:docMk/>
            <pc:sldMk cId="2621654342" sldId="263"/>
            <ac:spMk id="20" creationId="{0F3CA7A7-47F5-4F34-AF15-0CE9BD62E37A}"/>
          </ac:spMkLst>
        </pc:spChg>
        <pc:spChg chg="add mod">
          <ac:chgData name="Lukas Morrison" userId="c4d36b7acc8b29ee" providerId="LiveId" clId="{1E2CC90D-DA3B-4D68-B8B8-5102CC070C5A}" dt="2022-04-07T17:52:23.467" v="394" actId="1076"/>
          <ac:spMkLst>
            <pc:docMk/>
            <pc:sldMk cId="2621654342" sldId="263"/>
            <ac:spMk id="23" creationId="{13E18D9F-82B5-4B85-B8BF-59A2AD5EA9CE}"/>
          </ac:spMkLst>
        </pc:spChg>
        <pc:spChg chg="add mod">
          <ac:chgData name="Lukas Morrison" userId="c4d36b7acc8b29ee" providerId="LiveId" clId="{1E2CC90D-DA3B-4D68-B8B8-5102CC070C5A}" dt="2022-04-07T17:52:23.467" v="394" actId="1076"/>
          <ac:spMkLst>
            <pc:docMk/>
            <pc:sldMk cId="2621654342" sldId="263"/>
            <ac:spMk id="29" creationId="{58078046-F3CF-46BB-B8E3-D17225A949BF}"/>
          </ac:spMkLst>
        </pc:spChg>
        <pc:spChg chg="add mod">
          <ac:chgData name="Lukas Morrison" userId="c4d36b7acc8b29ee" providerId="LiveId" clId="{1E2CC90D-DA3B-4D68-B8B8-5102CC070C5A}" dt="2022-04-07T17:52:23.467" v="394" actId="1076"/>
          <ac:spMkLst>
            <pc:docMk/>
            <pc:sldMk cId="2621654342" sldId="263"/>
            <ac:spMk id="30" creationId="{63BA8A76-BC09-409F-8E32-EAE00A11632F}"/>
          </ac:spMkLst>
        </pc:spChg>
        <pc:spChg chg="add del mod">
          <ac:chgData name="Lukas Morrison" userId="c4d36b7acc8b29ee" providerId="LiveId" clId="{1E2CC90D-DA3B-4D68-B8B8-5102CC070C5A}" dt="2022-04-07T17:19:27.445" v="267"/>
          <ac:spMkLst>
            <pc:docMk/>
            <pc:sldMk cId="2621654342" sldId="263"/>
            <ac:spMk id="37" creationId="{9C2B1AE2-5BDF-4C28-AB83-C9FC32B3FE1B}"/>
          </ac:spMkLst>
        </pc:spChg>
        <pc:spChg chg="add mod">
          <ac:chgData name="Lukas Morrison" userId="c4d36b7acc8b29ee" providerId="LiveId" clId="{1E2CC90D-DA3B-4D68-B8B8-5102CC070C5A}" dt="2022-04-07T17:52:23.467" v="394" actId="1076"/>
          <ac:spMkLst>
            <pc:docMk/>
            <pc:sldMk cId="2621654342" sldId="263"/>
            <ac:spMk id="39" creationId="{EDA0E30E-E707-4FA9-87B2-E4D0BE11386D}"/>
          </ac:spMkLst>
        </pc:spChg>
        <pc:spChg chg="add mod">
          <ac:chgData name="Lukas Morrison" userId="c4d36b7acc8b29ee" providerId="LiveId" clId="{1E2CC90D-DA3B-4D68-B8B8-5102CC070C5A}" dt="2022-04-07T17:52:23.467" v="394" actId="1076"/>
          <ac:spMkLst>
            <pc:docMk/>
            <pc:sldMk cId="2621654342" sldId="263"/>
            <ac:spMk id="40" creationId="{32CB5A73-01E2-4365-9E06-C9ACBE6D65CB}"/>
          </ac:spMkLst>
        </pc:spChg>
        <pc:spChg chg="add del mod">
          <ac:chgData name="Lukas Morrison" userId="c4d36b7acc8b29ee" providerId="LiveId" clId="{1E2CC90D-DA3B-4D68-B8B8-5102CC070C5A}" dt="2022-04-07T17:33:27.068" v="373" actId="478"/>
          <ac:spMkLst>
            <pc:docMk/>
            <pc:sldMk cId="2621654342" sldId="263"/>
            <ac:spMk id="41" creationId="{3AFCB5CD-B963-48A0-836B-202F1E07862E}"/>
          </ac:spMkLst>
        </pc:spChg>
        <pc:spChg chg="add mod">
          <ac:chgData name="Lukas Morrison" userId="c4d36b7acc8b29ee" providerId="LiveId" clId="{1E2CC90D-DA3B-4D68-B8B8-5102CC070C5A}" dt="2022-04-07T17:54:59.162" v="418" actId="1076"/>
          <ac:spMkLst>
            <pc:docMk/>
            <pc:sldMk cId="2621654342" sldId="263"/>
            <ac:spMk id="44" creationId="{4804B5A5-F3CC-4522-9488-927037A3BFF6}"/>
          </ac:spMkLst>
        </pc:spChg>
        <pc:cxnChg chg="add mod">
          <ac:chgData name="Lukas Morrison" userId="c4d36b7acc8b29ee" providerId="LiveId" clId="{1E2CC90D-DA3B-4D68-B8B8-5102CC070C5A}" dt="2022-04-07T17:26:28.941" v="324" actId="14100"/>
          <ac:cxnSpMkLst>
            <pc:docMk/>
            <pc:sldMk cId="2621654342" sldId="263"/>
            <ac:cxnSpMk id="10" creationId="{D38F32F7-F038-4782-9A39-1BF538BAC63F}"/>
          </ac:cxnSpMkLst>
        </pc:cxnChg>
        <pc:cxnChg chg="add mod">
          <ac:chgData name="Lukas Morrison" userId="c4d36b7acc8b29ee" providerId="LiveId" clId="{1E2CC90D-DA3B-4D68-B8B8-5102CC070C5A}" dt="2022-04-07T17:56:25.535" v="429" actId="1076"/>
          <ac:cxnSpMkLst>
            <pc:docMk/>
            <pc:sldMk cId="2621654342" sldId="263"/>
            <ac:cxnSpMk id="13" creationId="{E440357F-BCE6-44DC-9169-D3F4778A8D3D}"/>
          </ac:cxnSpMkLst>
        </pc:cxnChg>
        <pc:cxnChg chg="add mod">
          <ac:chgData name="Lukas Morrison" userId="c4d36b7acc8b29ee" providerId="LiveId" clId="{1E2CC90D-DA3B-4D68-B8B8-5102CC070C5A}" dt="2022-04-07T18:00:15.052" v="452" actId="14100"/>
          <ac:cxnSpMkLst>
            <pc:docMk/>
            <pc:sldMk cId="2621654342" sldId="263"/>
            <ac:cxnSpMk id="18" creationId="{75B301A3-EBDF-4A68-8B39-552306C0B293}"/>
          </ac:cxnSpMkLst>
        </pc:cxnChg>
        <pc:cxnChg chg="add mod ord">
          <ac:chgData name="Lukas Morrison" userId="c4d36b7acc8b29ee" providerId="LiveId" clId="{1E2CC90D-DA3B-4D68-B8B8-5102CC070C5A}" dt="2022-04-07T17:52:33.194" v="395" actId="167"/>
          <ac:cxnSpMkLst>
            <pc:docMk/>
            <pc:sldMk cId="2621654342" sldId="263"/>
            <ac:cxnSpMk id="19" creationId="{5DF99F5F-0734-44E3-B579-934FD0223BEC}"/>
          </ac:cxnSpMkLst>
        </pc:cxnChg>
        <pc:cxnChg chg="add del mod">
          <ac:chgData name="Lukas Morrison" userId="c4d36b7acc8b29ee" providerId="LiveId" clId="{1E2CC90D-DA3B-4D68-B8B8-5102CC070C5A}" dt="2022-04-07T17:16:50.950" v="200"/>
          <ac:cxnSpMkLst>
            <pc:docMk/>
            <pc:sldMk cId="2621654342" sldId="263"/>
            <ac:cxnSpMk id="21" creationId="{D6ECEB1D-8FB9-47AD-84F8-92870A8E0E8D}"/>
          </ac:cxnSpMkLst>
        </pc:cxnChg>
        <pc:cxnChg chg="add del mod">
          <ac:chgData name="Lukas Morrison" userId="c4d36b7acc8b29ee" providerId="LiveId" clId="{1E2CC90D-DA3B-4D68-B8B8-5102CC070C5A}" dt="2022-04-07T17:16:53.943" v="202"/>
          <ac:cxnSpMkLst>
            <pc:docMk/>
            <pc:sldMk cId="2621654342" sldId="263"/>
            <ac:cxnSpMk id="22" creationId="{A7059002-1BD8-481B-891F-E85417B32730}"/>
          </ac:cxnSpMkLst>
        </pc:cxnChg>
        <pc:cxnChg chg="add del mod">
          <ac:chgData name="Lukas Morrison" userId="c4d36b7acc8b29ee" providerId="LiveId" clId="{1E2CC90D-DA3B-4D68-B8B8-5102CC070C5A}" dt="2022-04-07T17:19:25.088" v="265" actId="478"/>
          <ac:cxnSpMkLst>
            <pc:docMk/>
            <pc:sldMk cId="2621654342" sldId="263"/>
            <ac:cxnSpMk id="24" creationId="{F3DAFD24-D00D-4A6C-B356-CAB8C90F1C63}"/>
          </ac:cxnSpMkLst>
        </pc:cxnChg>
        <pc:cxnChg chg="add mod">
          <ac:chgData name="Lukas Morrison" userId="c4d36b7acc8b29ee" providerId="LiveId" clId="{1E2CC90D-DA3B-4D68-B8B8-5102CC070C5A}" dt="2022-04-07T17:52:23.467" v="394" actId="1076"/>
          <ac:cxnSpMkLst>
            <pc:docMk/>
            <pc:sldMk cId="2621654342" sldId="263"/>
            <ac:cxnSpMk id="25" creationId="{13F2FCC9-2D1B-4AA8-904B-393A0F59B4B0}"/>
          </ac:cxnSpMkLst>
        </pc:cxnChg>
        <pc:cxnChg chg="add del mod">
          <ac:chgData name="Lukas Morrison" userId="c4d36b7acc8b29ee" providerId="LiveId" clId="{1E2CC90D-DA3B-4D68-B8B8-5102CC070C5A}" dt="2022-04-07T17:17:24.931" v="212"/>
          <ac:cxnSpMkLst>
            <pc:docMk/>
            <pc:sldMk cId="2621654342" sldId="263"/>
            <ac:cxnSpMk id="26" creationId="{D6319A49-8581-4474-8047-7AC45536B25F}"/>
          </ac:cxnSpMkLst>
        </pc:cxnChg>
        <pc:cxnChg chg="add mod">
          <ac:chgData name="Lukas Morrison" userId="c4d36b7acc8b29ee" providerId="LiveId" clId="{1E2CC90D-DA3B-4D68-B8B8-5102CC070C5A}" dt="2022-04-07T17:52:23.467" v="394" actId="1076"/>
          <ac:cxnSpMkLst>
            <pc:docMk/>
            <pc:sldMk cId="2621654342" sldId="263"/>
            <ac:cxnSpMk id="38" creationId="{049459E4-4693-4B68-9631-0627745A6747}"/>
          </ac:cxnSpMkLst>
        </pc:cxnChg>
        <pc:cxnChg chg="add del mod">
          <ac:chgData name="Lukas Morrison" userId="c4d36b7acc8b29ee" providerId="LiveId" clId="{1E2CC90D-DA3B-4D68-B8B8-5102CC070C5A}" dt="2022-04-07T17:55:01.680" v="419" actId="478"/>
          <ac:cxnSpMkLst>
            <pc:docMk/>
            <pc:sldMk cId="2621654342" sldId="263"/>
            <ac:cxnSpMk id="45" creationId="{B82B346E-D197-473E-9019-8035DF4EFFD4}"/>
          </ac:cxnSpMkLst>
        </pc:cxnChg>
        <pc:cxnChg chg="add mod ord">
          <ac:chgData name="Lukas Morrison" userId="c4d36b7acc8b29ee" providerId="LiveId" clId="{1E2CC90D-DA3B-4D68-B8B8-5102CC070C5A}" dt="2022-04-07T17:55:13.854" v="423" actId="167"/>
          <ac:cxnSpMkLst>
            <pc:docMk/>
            <pc:sldMk cId="2621654342" sldId="263"/>
            <ac:cxnSpMk id="53" creationId="{1592D1DF-E081-4CD0-819A-9E1EB993128D}"/>
          </ac:cxnSpMkLst>
        </pc:cxnChg>
        <pc:cxnChg chg="add mod">
          <ac:chgData name="Lukas Morrison" userId="c4d36b7acc8b29ee" providerId="LiveId" clId="{1E2CC90D-DA3B-4D68-B8B8-5102CC070C5A}" dt="2022-04-07T17:58:16.286" v="434" actId="14100"/>
          <ac:cxnSpMkLst>
            <pc:docMk/>
            <pc:sldMk cId="2621654342" sldId="263"/>
            <ac:cxnSpMk id="56" creationId="{2AAEB8E5-6095-48D8-9E57-53563EEE5675}"/>
          </ac:cxnSpMkLst>
        </pc:cxnChg>
        <pc:cxnChg chg="add mod ord">
          <ac:chgData name="Lukas Morrison" userId="c4d36b7acc8b29ee" providerId="LiveId" clId="{1E2CC90D-DA3B-4D68-B8B8-5102CC070C5A}" dt="2022-04-07T18:00:03.143" v="450" actId="1076"/>
          <ac:cxnSpMkLst>
            <pc:docMk/>
            <pc:sldMk cId="2621654342" sldId="263"/>
            <ac:cxnSpMk id="59" creationId="{F61F2219-D35F-4F5D-93B9-F15907BA0E7F}"/>
          </ac:cxnSpMkLst>
        </pc:cxnChg>
      </pc:sldChg>
      <pc:sldChg chg="addSp delSp modSp mod modClrScheme chgLayout">
        <pc:chgData name="Lukas Morrison" userId="c4d36b7acc8b29ee" providerId="LiveId" clId="{1E2CC90D-DA3B-4D68-B8B8-5102CC070C5A}" dt="2022-04-07T20:00:11.501" v="556" actId="1036"/>
        <pc:sldMkLst>
          <pc:docMk/>
          <pc:sldMk cId="499033502" sldId="265"/>
        </pc:sldMkLst>
        <pc:spChg chg="mod ord">
          <ac:chgData name="Lukas Morrison" userId="c4d36b7acc8b29ee" providerId="LiveId" clId="{1E2CC90D-DA3B-4D68-B8B8-5102CC070C5A}" dt="2022-04-07T19:56:30.127" v="487" actId="700"/>
          <ac:spMkLst>
            <pc:docMk/>
            <pc:sldMk cId="499033502" sldId="265"/>
            <ac:spMk id="2" creationId="{8D27B41D-6654-6744-806C-C263E1EE203F}"/>
          </ac:spMkLst>
        </pc:spChg>
        <pc:spChg chg="mod ord">
          <ac:chgData name="Lukas Morrison" userId="c4d36b7acc8b29ee" providerId="LiveId" clId="{1E2CC90D-DA3B-4D68-B8B8-5102CC070C5A}" dt="2022-04-07T19:56:30.127" v="487" actId="700"/>
          <ac:spMkLst>
            <pc:docMk/>
            <pc:sldMk cId="499033502" sldId="265"/>
            <ac:spMk id="3" creationId="{88D8C5F6-8920-1244-9B69-0C911ADFF458}"/>
          </ac:spMkLst>
        </pc:spChg>
        <pc:spChg chg="add del mod ord">
          <ac:chgData name="Lukas Morrison" userId="c4d36b7acc8b29ee" providerId="LiveId" clId="{1E2CC90D-DA3B-4D68-B8B8-5102CC070C5A}" dt="2022-04-07T19:56:30.127" v="487" actId="700"/>
          <ac:spMkLst>
            <pc:docMk/>
            <pc:sldMk cId="499033502" sldId="265"/>
            <ac:spMk id="5" creationId="{0AFFBA26-EF92-478C-AA03-6FA0AAD7EA80}"/>
          </ac:spMkLst>
        </pc:spChg>
        <pc:spChg chg="add del mod ord">
          <ac:chgData name="Lukas Morrison" userId="c4d36b7acc8b29ee" providerId="LiveId" clId="{1E2CC90D-DA3B-4D68-B8B8-5102CC070C5A}" dt="2022-04-07T19:56:29.443" v="486" actId="700"/>
          <ac:spMkLst>
            <pc:docMk/>
            <pc:sldMk cId="499033502" sldId="265"/>
            <ac:spMk id="6" creationId="{CDBAD976-AB1E-458B-A72B-A0234C0DAE95}"/>
          </ac:spMkLst>
        </pc:spChg>
        <pc:spChg chg="add del mod ord">
          <ac:chgData name="Lukas Morrison" userId="c4d36b7acc8b29ee" providerId="LiveId" clId="{1E2CC90D-DA3B-4D68-B8B8-5102CC070C5A}" dt="2022-04-07T19:56:29.079" v="485" actId="700"/>
          <ac:spMkLst>
            <pc:docMk/>
            <pc:sldMk cId="499033502" sldId="265"/>
            <ac:spMk id="7" creationId="{7F273B65-1C7C-49AB-B492-3BABABBE1807}"/>
          </ac:spMkLst>
        </pc:spChg>
        <pc:spChg chg="add del mod ord">
          <ac:chgData name="Lukas Morrison" userId="c4d36b7acc8b29ee" providerId="LiveId" clId="{1E2CC90D-DA3B-4D68-B8B8-5102CC070C5A}" dt="2022-04-07T19:56:28.621" v="484" actId="700"/>
          <ac:spMkLst>
            <pc:docMk/>
            <pc:sldMk cId="499033502" sldId="265"/>
            <ac:spMk id="8" creationId="{B121E174-1105-4FAA-95C7-1DAE4C510084}"/>
          </ac:spMkLst>
        </pc:spChg>
        <pc:spChg chg="add del mod ord">
          <ac:chgData name="Lukas Morrison" userId="c4d36b7acc8b29ee" providerId="LiveId" clId="{1E2CC90D-DA3B-4D68-B8B8-5102CC070C5A}" dt="2022-04-07T19:56:28.107" v="483" actId="700"/>
          <ac:spMkLst>
            <pc:docMk/>
            <pc:sldMk cId="499033502" sldId="265"/>
            <ac:spMk id="9" creationId="{C4B84D2B-CF4C-464C-A755-EB6B65BB8E1E}"/>
          </ac:spMkLst>
        </pc:spChg>
        <pc:picChg chg="mod">
          <ac:chgData name="Lukas Morrison" userId="c4d36b7acc8b29ee" providerId="LiveId" clId="{1E2CC90D-DA3B-4D68-B8B8-5102CC070C5A}" dt="2022-04-07T20:00:11.501" v="556" actId="1036"/>
          <ac:picMkLst>
            <pc:docMk/>
            <pc:sldMk cId="499033502" sldId="265"/>
            <ac:picMk id="4" creationId="{81D90CDB-E10D-C94F-BE21-16AA168F7D48}"/>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96656-5D81-42C2-AA7E-06C4AE71218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5C7E594-2641-44A1-844E-4623332D1356}">
      <dgm:prSet/>
      <dgm:spPr/>
      <dgm:t>
        <a:bodyPr/>
        <a:lstStyle/>
        <a:p>
          <a:pPr>
            <a:lnSpc>
              <a:spcPct val="100000"/>
            </a:lnSpc>
            <a:defRPr b="1"/>
          </a:pPr>
          <a:r>
            <a:rPr lang="en-US" baseline="0"/>
            <a:t>Training</a:t>
          </a:r>
          <a:endParaRPr lang="en-US"/>
        </a:p>
      </dgm:t>
    </dgm:pt>
    <dgm:pt modelId="{41F9D788-5F4D-4295-80CC-31FC38DDDF34}" type="parTrans" cxnId="{1E818780-3C2A-4926-8895-F73529D6AFFE}">
      <dgm:prSet/>
      <dgm:spPr/>
      <dgm:t>
        <a:bodyPr/>
        <a:lstStyle/>
        <a:p>
          <a:endParaRPr lang="en-US"/>
        </a:p>
      </dgm:t>
    </dgm:pt>
    <dgm:pt modelId="{2AAC20DC-71E2-4320-818B-69155B4FEFA0}" type="sibTrans" cxnId="{1E818780-3C2A-4926-8895-F73529D6AFFE}">
      <dgm:prSet/>
      <dgm:spPr/>
      <dgm:t>
        <a:bodyPr/>
        <a:lstStyle/>
        <a:p>
          <a:endParaRPr lang="en-US"/>
        </a:p>
      </dgm:t>
    </dgm:pt>
    <dgm:pt modelId="{BDB66D17-18AC-4954-9A7C-932EEBB8290D}">
      <dgm:prSet/>
      <dgm:spPr/>
      <dgm:t>
        <a:bodyPr/>
        <a:lstStyle/>
        <a:p>
          <a:pPr>
            <a:lnSpc>
              <a:spcPct val="100000"/>
            </a:lnSpc>
          </a:pPr>
          <a:r>
            <a:rPr lang="en-US" i="1" baseline="0"/>
            <a:t>Four subjects</a:t>
          </a:r>
          <a:endParaRPr lang="en-US"/>
        </a:p>
      </dgm:t>
    </dgm:pt>
    <dgm:pt modelId="{803140DC-2398-46D0-9BFA-FA786AE72F3E}" type="parTrans" cxnId="{5EF8F77C-C42E-4B51-9DF9-6393C94B151F}">
      <dgm:prSet/>
      <dgm:spPr/>
      <dgm:t>
        <a:bodyPr/>
        <a:lstStyle/>
        <a:p>
          <a:endParaRPr lang="en-US"/>
        </a:p>
      </dgm:t>
    </dgm:pt>
    <dgm:pt modelId="{851C9FF6-15DE-44D2-8D1C-1E74F1AF2897}" type="sibTrans" cxnId="{5EF8F77C-C42E-4B51-9DF9-6393C94B151F}">
      <dgm:prSet/>
      <dgm:spPr/>
      <dgm:t>
        <a:bodyPr/>
        <a:lstStyle/>
        <a:p>
          <a:endParaRPr lang="en-US"/>
        </a:p>
      </dgm:t>
    </dgm:pt>
    <dgm:pt modelId="{82657B46-617A-4F21-BC13-41EA24D4D1AA}">
      <dgm:prSet/>
      <dgm:spPr/>
      <dgm:t>
        <a:bodyPr/>
        <a:lstStyle/>
        <a:p>
          <a:pPr>
            <a:lnSpc>
              <a:spcPct val="100000"/>
            </a:lnSpc>
          </a:pPr>
          <a:r>
            <a:rPr lang="en-US" i="1" baseline="0"/>
            <a:t>Average 40 second sound file</a:t>
          </a:r>
          <a:endParaRPr lang="en-US"/>
        </a:p>
      </dgm:t>
    </dgm:pt>
    <dgm:pt modelId="{F944E207-AD5B-489C-A9F0-7DEE41F49836}" type="parTrans" cxnId="{44059AA4-D9CE-42E6-9372-0CC2F8405468}">
      <dgm:prSet/>
      <dgm:spPr/>
      <dgm:t>
        <a:bodyPr/>
        <a:lstStyle/>
        <a:p>
          <a:endParaRPr lang="en-US"/>
        </a:p>
      </dgm:t>
    </dgm:pt>
    <dgm:pt modelId="{59A7DE08-B3D1-428A-935C-48359715310C}" type="sibTrans" cxnId="{44059AA4-D9CE-42E6-9372-0CC2F8405468}">
      <dgm:prSet/>
      <dgm:spPr/>
      <dgm:t>
        <a:bodyPr/>
        <a:lstStyle/>
        <a:p>
          <a:endParaRPr lang="en-US"/>
        </a:p>
      </dgm:t>
    </dgm:pt>
    <dgm:pt modelId="{778ABF6E-7879-42A8-A4B0-210656C32EEB}">
      <dgm:prSet/>
      <dgm:spPr/>
      <dgm:t>
        <a:bodyPr/>
        <a:lstStyle/>
        <a:p>
          <a:pPr>
            <a:lnSpc>
              <a:spcPct val="100000"/>
            </a:lnSpc>
          </a:pPr>
          <a:r>
            <a:rPr lang="en-US" i="1" baseline="0"/>
            <a:t>Same long paragraph across subjects</a:t>
          </a:r>
          <a:endParaRPr lang="en-US" dirty="0"/>
        </a:p>
      </dgm:t>
    </dgm:pt>
    <dgm:pt modelId="{F1643B8A-BF13-4D75-9E3E-0259C69222A2}" type="parTrans" cxnId="{D73736C3-4E1F-468F-AD08-C22D6E03290A}">
      <dgm:prSet/>
      <dgm:spPr/>
      <dgm:t>
        <a:bodyPr/>
        <a:lstStyle/>
        <a:p>
          <a:endParaRPr lang="en-US"/>
        </a:p>
      </dgm:t>
    </dgm:pt>
    <dgm:pt modelId="{C4FA7A43-A624-4840-A78D-557D68F71EB0}" type="sibTrans" cxnId="{D73736C3-4E1F-468F-AD08-C22D6E03290A}">
      <dgm:prSet/>
      <dgm:spPr/>
      <dgm:t>
        <a:bodyPr/>
        <a:lstStyle/>
        <a:p>
          <a:endParaRPr lang="en-US"/>
        </a:p>
      </dgm:t>
    </dgm:pt>
    <dgm:pt modelId="{99A3A5D5-80CC-4BC1-B042-40C013E3BA0F}">
      <dgm:prSet/>
      <dgm:spPr/>
      <dgm:t>
        <a:bodyPr/>
        <a:lstStyle/>
        <a:p>
          <a:pPr>
            <a:lnSpc>
              <a:spcPct val="100000"/>
            </a:lnSpc>
            <a:defRPr b="1"/>
          </a:pPr>
          <a:r>
            <a:rPr lang="en-US" baseline="0"/>
            <a:t>Testing</a:t>
          </a:r>
          <a:endParaRPr lang="en-US"/>
        </a:p>
      </dgm:t>
    </dgm:pt>
    <dgm:pt modelId="{2397A2A1-0EDB-478C-9833-63E8C01B4840}" type="parTrans" cxnId="{C880699C-0E2A-4C10-982D-76B114253304}">
      <dgm:prSet/>
      <dgm:spPr/>
      <dgm:t>
        <a:bodyPr/>
        <a:lstStyle/>
        <a:p>
          <a:endParaRPr lang="en-US"/>
        </a:p>
      </dgm:t>
    </dgm:pt>
    <dgm:pt modelId="{2AB31981-6972-4140-8F1A-B74B0607A4F0}" type="sibTrans" cxnId="{C880699C-0E2A-4C10-982D-76B114253304}">
      <dgm:prSet/>
      <dgm:spPr/>
      <dgm:t>
        <a:bodyPr/>
        <a:lstStyle/>
        <a:p>
          <a:endParaRPr lang="en-US"/>
        </a:p>
      </dgm:t>
    </dgm:pt>
    <dgm:pt modelId="{F2AC7368-52C2-42ED-8BE4-8831D1E89421}">
      <dgm:prSet/>
      <dgm:spPr/>
      <dgm:t>
        <a:bodyPr/>
        <a:lstStyle/>
        <a:p>
          <a:pPr>
            <a:lnSpc>
              <a:spcPct val="100000"/>
            </a:lnSpc>
          </a:pPr>
          <a:r>
            <a:rPr lang="en-US" i="1" baseline="0"/>
            <a:t>Six subjects, two are not in the training set</a:t>
          </a:r>
          <a:endParaRPr lang="en-US"/>
        </a:p>
      </dgm:t>
    </dgm:pt>
    <dgm:pt modelId="{ED5B9EC6-FA41-4743-8089-7BB8C9C4024F}" type="parTrans" cxnId="{E2C10622-30C5-4956-B7E9-EE4484185DD4}">
      <dgm:prSet/>
      <dgm:spPr/>
      <dgm:t>
        <a:bodyPr/>
        <a:lstStyle/>
        <a:p>
          <a:endParaRPr lang="en-US"/>
        </a:p>
      </dgm:t>
    </dgm:pt>
    <dgm:pt modelId="{86578D7D-C6C4-4EC6-957C-ED8C0869A8CB}" type="sibTrans" cxnId="{E2C10622-30C5-4956-B7E9-EE4484185DD4}">
      <dgm:prSet/>
      <dgm:spPr/>
      <dgm:t>
        <a:bodyPr/>
        <a:lstStyle/>
        <a:p>
          <a:endParaRPr lang="en-US"/>
        </a:p>
      </dgm:t>
    </dgm:pt>
    <dgm:pt modelId="{9747B365-5A54-419F-99AE-75A8B4D56BC9}">
      <dgm:prSet/>
      <dgm:spPr/>
      <dgm:t>
        <a:bodyPr/>
        <a:lstStyle/>
        <a:p>
          <a:pPr>
            <a:lnSpc>
              <a:spcPct val="100000"/>
            </a:lnSpc>
          </a:pPr>
          <a:r>
            <a:rPr lang="en-US" i="1" baseline="0"/>
            <a:t>Average 12 second sound file</a:t>
          </a:r>
          <a:endParaRPr lang="en-US"/>
        </a:p>
      </dgm:t>
    </dgm:pt>
    <dgm:pt modelId="{A8C7D8DA-A98E-4788-A796-A2E8F856A521}" type="parTrans" cxnId="{E43CB6CF-579E-4FDA-88B7-27593BD45C4E}">
      <dgm:prSet/>
      <dgm:spPr/>
      <dgm:t>
        <a:bodyPr/>
        <a:lstStyle/>
        <a:p>
          <a:endParaRPr lang="en-US"/>
        </a:p>
      </dgm:t>
    </dgm:pt>
    <dgm:pt modelId="{216B3C8E-8E16-4DC4-B8F1-07AA75E7C3C8}" type="sibTrans" cxnId="{E43CB6CF-579E-4FDA-88B7-27593BD45C4E}">
      <dgm:prSet/>
      <dgm:spPr/>
      <dgm:t>
        <a:bodyPr/>
        <a:lstStyle/>
        <a:p>
          <a:endParaRPr lang="en-US"/>
        </a:p>
      </dgm:t>
    </dgm:pt>
    <dgm:pt modelId="{C95D56A1-730F-489D-8E9B-5E8182A8AEB0}">
      <dgm:prSet/>
      <dgm:spPr/>
      <dgm:t>
        <a:bodyPr/>
        <a:lstStyle/>
        <a:p>
          <a:pPr>
            <a:lnSpc>
              <a:spcPct val="100000"/>
            </a:lnSpc>
          </a:pPr>
          <a:r>
            <a:rPr lang="en-US" i="1" baseline="0"/>
            <a:t>Same short paragraph across subjects</a:t>
          </a:r>
          <a:endParaRPr lang="en-US"/>
        </a:p>
      </dgm:t>
    </dgm:pt>
    <dgm:pt modelId="{E232CC50-24BE-4BBC-9194-8820F2B73997}" type="parTrans" cxnId="{975BDFC8-0E49-4EFE-90E2-EC8E71CC78D8}">
      <dgm:prSet/>
      <dgm:spPr/>
      <dgm:t>
        <a:bodyPr/>
        <a:lstStyle/>
        <a:p>
          <a:endParaRPr lang="en-US"/>
        </a:p>
      </dgm:t>
    </dgm:pt>
    <dgm:pt modelId="{002F86F1-FCE4-49DA-B717-2F05ACDB2865}" type="sibTrans" cxnId="{975BDFC8-0E49-4EFE-90E2-EC8E71CC78D8}">
      <dgm:prSet/>
      <dgm:spPr/>
      <dgm:t>
        <a:bodyPr/>
        <a:lstStyle/>
        <a:p>
          <a:endParaRPr lang="en-US"/>
        </a:p>
      </dgm:t>
    </dgm:pt>
    <dgm:pt modelId="{4A9F4322-5E45-497E-9A7D-88F643E1B2AB}" type="pres">
      <dgm:prSet presAssocID="{CFD96656-5D81-42C2-AA7E-06C4AE712180}" presName="root" presStyleCnt="0">
        <dgm:presLayoutVars>
          <dgm:dir/>
          <dgm:resizeHandles val="exact"/>
        </dgm:presLayoutVars>
      </dgm:prSet>
      <dgm:spPr/>
    </dgm:pt>
    <dgm:pt modelId="{23E7E4B4-A50B-493D-8A2A-6BB0CADA3530}" type="pres">
      <dgm:prSet presAssocID="{F5C7E594-2641-44A1-844E-4623332D1356}" presName="compNode" presStyleCnt="0"/>
      <dgm:spPr/>
    </dgm:pt>
    <dgm:pt modelId="{5E696163-5EC3-491B-B070-07E81F732DFC}" type="pres">
      <dgm:prSet presAssocID="{F5C7E594-2641-44A1-844E-4623332D135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1E401E59-A57D-4B89-B905-33C0C07AC533}" type="pres">
      <dgm:prSet presAssocID="{F5C7E594-2641-44A1-844E-4623332D1356}" presName="iconSpace" presStyleCnt="0"/>
      <dgm:spPr/>
    </dgm:pt>
    <dgm:pt modelId="{2EEB7ACD-5F98-4BE5-B844-1B8A21238C21}" type="pres">
      <dgm:prSet presAssocID="{F5C7E594-2641-44A1-844E-4623332D1356}" presName="parTx" presStyleLbl="revTx" presStyleIdx="0" presStyleCnt="4">
        <dgm:presLayoutVars>
          <dgm:chMax val="0"/>
          <dgm:chPref val="0"/>
        </dgm:presLayoutVars>
      </dgm:prSet>
      <dgm:spPr/>
    </dgm:pt>
    <dgm:pt modelId="{E6949737-8F03-4F35-AC5E-0B1E568FAD18}" type="pres">
      <dgm:prSet presAssocID="{F5C7E594-2641-44A1-844E-4623332D1356}" presName="txSpace" presStyleCnt="0"/>
      <dgm:spPr/>
    </dgm:pt>
    <dgm:pt modelId="{7AE0484A-8AC1-4833-9584-CEF8347E603D}" type="pres">
      <dgm:prSet presAssocID="{F5C7E594-2641-44A1-844E-4623332D1356}" presName="desTx" presStyleLbl="revTx" presStyleIdx="1" presStyleCnt="4">
        <dgm:presLayoutVars/>
      </dgm:prSet>
      <dgm:spPr/>
    </dgm:pt>
    <dgm:pt modelId="{0DB2B348-55CF-4509-B2CA-AFB197F4EE2D}" type="pres">
      <dgm:prSet presAssocID="{2AAC20DC-71E2-4320-818B-69155B4FEFA0}" presName="sibTrans" presStyleCnt="0"/>
      <dgm:spPr/>
    </dgm:pt>
    <dgm:pt modelId="{DA580DEF-A39B-4ADF-BF54-8FF4B2267D5E}" type="pres">
      <dgm:prSet presAssocID="{99A3A5D5-80CC-4BC1-B042-40C013E3BA0F}" presName="compNode" presStyleCnt="0"/>
      <dgm:spPr/>
    </dgm:pt>
    <dgm:pt modelId="{1C82DAC5-F83E-4931-AAF2-9F273BA0C7E8}" type="pres">
      <dgm:prSet presAssocID="{99A3A5D5-80CC-4BC1-B042-40C013E3BA0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207CE398-FB3F-4B40-9A08-7AD2B38A70E7}" type="pres">
      <dgm:prSet presAssocID="{99A3A5D5-80CC-4BC1-B042-40C013E3BA0F}" presName="iconSpace" presStyleCnt="0"/>
      <dgm:spPr/>
    </dgm:pt>
    <dgm:pt modelId="{7B391958-1CCF-4B4F-BF45-EB95FFEF552A}" type="pres">
      <dgm:prSet presAssocID="{99A3A5D5-80CC-4BC1-B042-40C013E3BA0F}" presName="parTx" presStyleLbl="revTx" presStyleIdx="2" presStyleCnt="4">
        <dgm:presLayoutVars>
          <dgm:chMax val="0"/>
          <dgm:chPref val="0"/>
        </dgm:presLayoutVars>
      </dgm:prSet>
      <dgm:spPr/>
    </dgm:pt>
    <dgm:pt modelId="{29A3B69C-5778-4A72-8E11-6C0416568212}" type="pres">
      <dgm:prSet presAssocID="{99A3A5D5-80CC-4BC1-B042-40C013E3BA0F}" presName="txSpace" presStyleCnt="0"/>
      <dgm:spPr/>
    </dgm:pt>
    <dgm:pt modelId="{83BD1FB9-748D-4A35-8076-F4C7F63DED6F}" type="pres">
      <dgm:prSet presAssocID="{99A3A5D5-80CC-4BC1-B042-40C013E3BA0F}" presName="desTx" presStyleLbl="revTx" presStyleIdx="3" presStyleCnt="4">
        <dgm:presLayoutVars/>
      </dgm:prSet>
      <dgm:spPr/>
    </dgm:pt>
  </dgm:ptLst>
  <dgm:cxnLst>
    <dgm:cxn modelId="{C9F4C912-5537-4CCA-8579-7CF1BB9BDA0F}" type="presOf" srcId="{F2AC7368-52C2-42ED-8BE4-8831D1E89421}" destId="{83BD1FB9-748D-4A35-8076-F4C7F63DED6F}" srcOrd="0" destOrd="0" presId="urn:microsoft.com/office/officeart/2018/2/layout/IconLabelDescriptionList"/>
    <dgm:cxn modelId="{E2C10622-30C5-4956-B7E9-EE4484185DD4}" srcId="{99A3A5D5-80CC-4BC1-B042-40C013E3BA0F}" destId="{F2AC7368-52C2-42ED-8BE4-8831D1E89421}" srcOrd="0" destOrd="0" parTransId="{ED5B9EC6-FA41-4743-8089-7BB8C9C4024F}" sibTransId="{86578D7D-C6C4-4EC6-957C-ED8C0869A8CB}"/>
    <dgm:cxn modelId="{A1FA225D-64F2-467E-8861-D8B514D3BCC8}" type="presOf" srcId="{F5C7E594-2641-44A1-844E-4623332D1356}" destId="{2EEB7ACD-5F98-4BE5-B844-1B8A21238C21}" srcOrd="0" destOrd="0" presId="urn:microsoft.com/office/officeart/2018/2/layout/IconLabelDescriptionList"/>
    <dgm:cxn modelId="{151C2C65-54EB-4E0A-8BAA-2C7C4970F0A1}" type="presOf" srcId="{778ABF6E-7879-42A8-A4B0-210656C32EEB}" destId="{7AE0484A-8AC1-4833-9584-CEF8347E603D}" srcOrd="0" destOrd="2" presId="urn:microsoft.com/office/officeart/2018/2/layout/IconLabelDescriptionList"/>
    <dgm:cxn modelId="{5BDCFB6A-0D27-49E1-A2F1-395A61F9D655}" type="presOf" srcId="{82657B46-617A-4F21-BC13-41EA24D4D1AA}" destId="{7AE0484A-8AC1-4833-9584-CEF8347E603D}" srcOrd="0" destOrd="1" presId="urn:microsoft.com/office/officeart/2018/2/layout/IconLabelDescriptionList"/>
    <dgm:cxn modelId="{2C45067B-A0CA-4D32-B1FD-DA36011A5E0B}" type="presOf" srcId="{9747B365-5A54-419F-99AE-75A8B4D56BC9}" destId="{83BD1FB9-748D-4A35-8076-F4C7F63DED6F}" srcOrd="0" destOrd="1" presId="urn:microsoft.com/office/officeart/2018/2/layout/IconLabelDescriptionList"/>
    <dgm:cxn modelId="{5EF8F77C-C42E-4B51-9DF9-6393C94B151F}" srcId="{F5C7E594-2641-44A1-844E-4623332D1356}" destId="{BDB66D17-18AC-4954-9A7C-932EEBB8290D}" srcOrd="0" destOrd="0" parTransId="{803140DC-2398-46D0-9BFA-FA786AE72F3E}" sibTransId="{851C9FF6-15DE-44D2-8D1C-1E74F1AF2897}"/>
    <dgm:cxn modelId="{1E818780-3C2A-4926-8895-F73529D6AFFE}" srcId="{CFD96656-5D81-42C2-AA7E-06C4AE712180}" destId="{F5C7E594-2641-44A1-844E-4623332D1356}" srcOrd="0" destOrd="0" parTransId="{41F9D788-5F4D-4295-80CC-31FC38DDDF34}" sibTransId="{2AAC20DC-71E2-4320-818B-69155B4FEFA0}"/>
    <dgm:cxn modelId="{CB6C7682-EEAA-4FA1-A313-A4FC3C4A9BB9}" type="presOf" srcId="{BDB66D17-18AC-4954-9A7C-932EEBB8290D}" destId="{7AE0484A-8AC1-4833-9584-CEF8347E603D}" srcOrd="0" destOrd="0" presId="urn:microsoft.com/office/officeart/2018/2/layout/IconLabelDescriptionList"/>
    <dgm:cxn modelId="{C880699C-0E2A-4C10-982D-76B114253304}" srcId="{CFD96656-5D81-42C2-AA7E-06C4AE712180}" destId="{99A3A5D5-80CC-4BC1-B042-40C013E3BA0F}" srcOrd="1" destOrd="0" parTransId="{2397A2A1-0EDB-478C-9833-63E8C01B4840}" sibTransId="{2AB31981-6972-4140-8F1A-B74B0607A4F0}"/>
    <dgm:cxn modelId="{44059AA4-D9CE-42E6-9372-0CC2F8405468}" srcId="{F5C7E594-2641-44A1-844E-4623332D1356}" destId="{82657B46-617A-4F21-BC13-41EA24D4D1AA}" srcOrd="1" destOrd="0" parTransId="{F944E207-AD5B-489C-A9F0-7DEE41F49836}" sibTransId="{59A7DE08-B3D1-428A-935C-48359715310C}"/>
    <dgm:cxn modelId="{0E52A7AD-172A-4AA2-87A0-5443128C58DE}" type="presOf" srcId="{CFD96656-5D81-42C2-AA7E-06C4AE712180}" destId="{4A9F4322-5E45-497E-9A7D-88F643E1B2AB}" srcOrd="0" destOrd="0" presId="urn:microsoft.com/office/officeart/2018/2/layout/IconLabelDescriptionList"/>
    <dgm:cxn modelId="{7F14F4BB-A61D-4021-A940-187587EB3974}" type="presOf" srcId="{99A3A5D5-80CC-4BC1-B042-40C013E3BA0F}" destId="{7B391958-1CCF-4B4F-BF45-EB95FFEF552A}" srcOrd="0" destOrd="0" presId="urn:microsoft.com/office/officeart/2018/2/layout/IconLabelDescriptionList"/>
    <dgm:cxn modelId="{D73736C3-4E1F-468F-AD08-C22D6E03290A}" srcId="{F5C7E594-2641-44A1-844E-4623332D1356}" destId="{778ABF6E-7879-42A8-A4B0-210656C32EEB}" srcOrd="2" destOrd="0" parTransId="{F1643B8A-BF13-4D75-9E3E-0259C69222A2}" sibTransId="{C4FA7A43-A624-4840-A78D-557D68F71EB0}"/>
    <dgm:cxn modelId="{975BDFC8-0E49-4EFE-90E2-EC8E71CC78D8}" srcId="{99A3A5D5-80CC-4BC1-B042-40C013E3BA0F}" destId="{C95D56A1-730F-489D-8E9B-5E8182A8AEB0}" srcOrd="2" destOrd="0" parTransId="{E232CC50-24BE-4BBC-9194-8820F2B73997}" sibTransId="{002F86F1-FCE4-49DA-B717-2F05ACDB2865}"/>
    <dgm:cxn modelId="{E43CB6CF-579E-4FDA-88B7-27593BD45C4E}" srcId="{99A3A5D5-80CC-4BC1-B042-40C013E3BA0F}" destId="{9747B365-5A54-419F-99AE-75A8B4D56BC9}" srcOrd="1" destOrd="0" parTransId="{A8C7D8DA-A98E-4788-A796-A2E8F856A521}" sibTransId="{216B3C8E-8E16-4DC4-B8F1-07AA75E7C3C8}"/>
    <dgm:cxn modelId="{BE9A26D1-B946-4EF4-BC90-87872D0E11EC}" type="presOf" srcId="{C95D56A1-730F-489D-8E9B-5E8182A8AEB0}" destId="{83BD1FB9-748D-4A35-8076-F4C7F63DED6F}" srcOrd="0" destOrd="2" presId="urn:microsoft.com/office/officeart/2018/2/layout/IconLabelDescriptionList"/>
    <dgm:cxn modelId="{0D2F6673-A885-40A1-8908-BA5613935F41}" type="presParOf" srcId="{4A9F4322-5E45-497E-9A7D-88F643E1B2AB}" destId="{23E7E4B4-A50B-493D-8A2A-6BB0CADA3530}" srcOrd="0" destOrd="0" presId="urn:microsoft.com/office/officeart/2018/2/layout/IconLabelDescriptionList"/>
    <dgm:cxn modelId="{BF997FEE-7CA6-40EE-8F64-7496D732D18E}" type="presParOf" srcId="{23E7E4B4-A50B-493D-8A2A-6BB0CADA3530}" destId="{5E696163-5EC3-491B-B070-07E81F732DFC}" srcOrd="0" destOrd="0" presId="urn:microsoft.com/office/officeart/2018/2/layout/IconLabelDescriptionList"/>
    <dgm:cxn modelId="{70F43E50-775C-4A9C-B013-0797E1693EFD}" type="presParOf" srcId="{23E7E4B4-A50B-493D-8A2A-6BB0CADA3530}" destId="{1E401E59-A57D-4B89-B905-33C0C07AC533}" srcOrd="1" destOrd="0" presId="urn:microsoft.com/office/officeart/2018/2/layout/IconLabelDescriptionList"/>
    <dgm:cxn modelId="{D3A30D56-43BE-4983-B077-B5B14D2FE463}" type="presParOf" srcId="{23E7E4B4-A50B-493D-8A2A-6BB0CADA3530}" destId="{2EEB7ACD-5F98-4BE5-B844-1B8A21238C21}" srcOrd="2" destOrd="0" presId="urn:microsoft.com/office/officeart/2018/2/layout/IconLabelDescriptionList"/>
    <dgm:cxn modelId="{A41E53CF-7A79-40E7-9CCB-3DBEA88415A4}" type="presParOf" srcId="{23E7E4B4-A50B-493D-8A2A-6BB0CADA3530}" destId="{E6949737-8F03-4F35-AC5E-0B1E568FAD18}" srcOrd="3" destOrd="0" presId="urn:microsoft.com/office/officeart/2018/2/layout/IconLabelDescriptionList"/>
    <dgm:cxn modelId="{3D13A8E6-63D1-4650-B20E-F9A4A5A52FBA}" type="presParOf" srcId="{23E7E4B4-A50B-493D-8A2A-6BB0CADA3530}" destId="{7AE0484A-8AC1-4833-9584-CEF8347E603D}" srcOrd="4" destOrd="0" presId="urn:microsoft.com/office/officeart/2018/2/layout/IconLabelDescriptionList"/>
    <dgm:cxn modelId="{C6FCA197-C578-4F1B-BA32-0DAEF9ADF14E}" type="presParOf" srcId="{4A9F4322-5E45-497E-9A7D-88F643E1B2AB}" destId="{0DB2B348-55CF-4509-B2CA-AFB197F4EE2D}" srcOrd="1" destOrd="0" presId="urn:microsoft.com/office/officeart/2018/2/layout/IconLabelDescriptionList"/>
    <dgm:cxn modelId="{478FCA9B-5AC6-4F0B-88ED-7CE7D5E2AF15}" type="presParOf" srcId="{4A9F4322-5E45-497E-9A7D-88F643E1B2AB}" destId="{DA580DEF-A39B-4ADF-BF54-8FF4B2267D5E}" srcOrd="2" destOrd="0" presId="urn:microsoft.com/office/officeart/2018/2/layout/IconLabelDescriptionList"/>
    <dgm:cxn modelId="{360BB7FB-644B-4B67-8F45-AB9E70DF1440}" type="presParOf" srcId="{DA580DEF-A39B-4ADF-BF54-8FF4B2267D5E}" destId="{1C82DAC5-F83E-4931-AAF2-9F273BA0C7E8}" srcOrd="0" destOrd="0" presId="urn:microsoft.com/office/officeart/2018/2/layout/IconLabelDescriptionList"/>
    <dgm:cxn modelId="{56EB8889-772A-43B3-A08D-05151123DC98}" type="presParOf" srcId="{DA580DEF-A39B-4ADF-BF54-8FF4B2267D5E}" destId="{207CE398-FB3F-4B40-9A08-7AD2B38A70E7}" srcOrd="1" destOrd="0" presId="urn:microsoft.com/office/officeart/2018/2/layout/IconLabelDescriptionList"/>
    <dgm:cxn modelId="{5F75E10F-202A-4579-926D-7F1CB5EF2885}" type="presParOf" srcId="{DA580DEF-A39B-4ADF-BF54-8FF4B2267D5E}" destId="{7B391958-1CCF-4B4F-BF45-EB95FFEF552A}" srcOrd="2" destOrd="0" presId="urn:microsoft.com/office/officeart/2018/2/layout/IconLabelDescriptionList"/>
    <dgm:cxn modelId="{705320D6-744A-434A-8AB8-EEFE2FE07785}" type="presParOf" srcId="{DA580DEF-A39B-4ADF-BF54-8FF4B2267D5E}" destId="{29A3B69C-5778-4A72-8E11-6C0416568212}" srcOrd="3" destOrd="0" presId="urn:microsoft.com/office/officeart/2018/2/layout/IconLabelDescriptionList"/>
    <dgm:cxn modelId="{6DD60A2D-7924-40E7-8C1B-280DAB8E07FD}" type="presParOf" srcId="{DA580DEF-A39B-4ADF-BF54-8FF4B2267D5E}" destId="{83BD1FB9-748D-4A35-8076-F4C7F63DED6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96163-5EC3-491B-B070-07E81F732DFC}">
      <dsp:nvSpPr>
        <dsp:cNvPr id="0" name=""/>
        <dsp:cNvSpPr/>
      </dsp:nvSpPr>
      <dsp:spPr>
        <a:xfrm>
          <a:off x="628116" y="14916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EEB7ACD-5F98-4BE5-B844-1B8A21238C21}">
      <dsp:nvSpPr>
        <dsp:cNvPr id="0" name=""/>
        <dsp:cNvSpPr/>
      </dsp:nvSpPr>
      <dsp:spPr>
        <a:xfrm>
          <a:off x="628116" y="180233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baseline="0"/>
            <a:t>Training</a:t>
          </a:r>
          <a:endParaRPr lang="en-US" sz="3600" kern="1200"/>
        </a:p>
      </dsp:txBody>
      <dsp:txXfrm>
        <a:off x="628116" y="1802338"/>
        <a:ext cx="4320000" cy="648000"/>
      </dsp:txXfrm>
    </dsp:sp>
    <dsp:sp modelId="{7AE0484A-8AC1-4833-9584-CEF8347E603D}">
      <dsp:nvSpPr>
        <dsp:cNvPr id="0" name=""/>
        <dsp:cNvSpPr/>
      </dsp:nvSpPr>
      <dsp:spPr>
        <a:xfrm>
          <a:off x="628116" y="2515999"/>
          <a:ext cx="4320000" cy="916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i="1" kern="1200" baseline="0"/>
            <a:t>Four subjects</a:t>
          </a:r>
          <a:endParaRPr lang="en-US" sz="1700" kern="1200"/>
        </a:p>
        <a:p>
          <a:pPr marL="0" lvl="0" indent="0" algn="l" defTabSz="755650">
            <a:lnSpc>
              <a:spcPct val="100000"/>
            </a:lnSpc>
            <a:spcBef>
              <a:spcPct val="0"/>
            </a:spcBef>
            <a:spcAft>
              <a:spcPct val="35000"/>
            </a:spcAft>
            <a:buNone/>
          </a:pPr>
          <a:r>
            <a:rPr lang="en-US" sz="1700" i="1" kern="1200" baseline="0"/>
            <a:t>Average 40 second sound file</a:t>
          </a:r>
          <a:endParaRPr lang="en-US" sz="1700" kern="1200"/>
        </a:p>
        <a:p>
          <a:pPr marL="0" lvl="0" indent="0" algn="l" defTabSz="755650">
            <a:lnSpc>
              <a:spcPct val="100000"/>
            </a:lnSpc>
            <a:spcBef>
              <a:spcPct val="0"/>
            </a:spcBef>
            <a:spcAft>
              <a:spcPct val="35000"/>
            </a:spcAft>
            <a:buNone/>
          </a:pPr>
          <a:r>
            <a:rPr lang="en-US" sz="1700" i="1" kern="1200" baseline="0"/>
            <a:t>Same long paragraph across subjects</a:t>
          </a:r>
          <a:endParaRPr lang="en-US" sz="1700" kern="1200" dirty="0"/>
        </a:p>
      </dsp:txBody>
      <dsp:txXfrm>
        <a:off x="628116" y="2515999"/>
        <a:ext cx="4320000" cy="916233"/>
      </dsp:txXfrm>
    </dsp:sp>
    <dsp:sp modelId="{1C82DAC5-F83E-4931-AAF2-9F273BA0C7E8}">
      <dsp:nvSpPr>
        <dsp:cNvPr id="0" name=""/>
        <dsp:cNvSpPr/>
      </dsp:nvSpPr>
      <dsp:spPr>
        <a:xfrm>
          <a:off x="5704117" y="14916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B391958-1CCF-4B4F-BF45-EB95FFEF552A}">
      <dsp:nvSpPr>
        <dsp:cNvPr id="0" name=""/>
        <dsp:cNvSpPr/>
      </dsp:nvSpPr>
      <dsp:spPr>
        <a:xfrm>
          <a:off x="5704117" y="180233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baseline="0"/>
            <a:t>Testing</a:t>
          </a:r>
          <a:endParaRPr lang="en-US" sz="3600" kern="1200"/>
        </a:p>
      </dsp:txBody>
      <dsp:txXfrm>
        <a:off x="5704117" y="1802338"/>
        <a:ext cx="4320000" cy="648000"/>
      </dsp:txXfrm>
    </dsp:sp>
    <dsp:sp modelId="{83BD1FB9-748D-4A35-8076-F4C7F63DED6F}">
      <dsp:nvSpPr>
        <dsp:cNvPr id="0" name=""/>
        <dsp:cNvSpPr/>
      </dsp:nvSpPr>
      <dsp:spPr>
        <a:xfrm>
          <a:off x="5704117" y="2515999"/>
          <a:ext cx="4320000" cy="916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i="1" kern="1200" baseline="0"/>
            <a:t>Six subjects, two are not in the training set</a:t>
          </a:r>
          <a:endParaRPr lang="en-US" sz="1700" kern="1200"/>
        </a:p>
        <a:p>
          <a:pPr marL="0" lvl="0" indent="0" algn="l" defTabSz="755650">
            <a:lnSpc>
              <a:spcPct val="100000"/>
            </a:lnSpc>
            <a:spcBef>
              <a:spcPct val="0"/>
            </a:spcBef>
            <a:spcAft>
              <a:spcPct val="35000"/>
            </a:spcAft>
            <a:buNone/>
          </a:pPr>
          <a:r>
            <a:rPr lang="en-US" sz="1700" i="1" kern="1200" baseline="0"/>
            <a:t>Average 12 second sound file</a:t>
          </a:r>
          <a:endParaRPr lang="en-US" sz="1700" kern="1200"/>
        </a:p>
        <a:p>
          <a:pPr marL="0" lvl="0" indent="0" algn="l" defTabSz="755650">
            <a:lnSpc>
              <a:spcPct val="100000"/>
            </a:lnSpc>
            <a:spcBef>
              <a:spcPct val="0"/>
            </a:spcBef>
            <a:spcAft>
              <a:spcPct val="35000"/>
            </a:spcAft>
            <a:buNone/>
          </a:pPr>
          <a:r>
            <a:rPr lang="en-US" sz="1700" i="1" kern="1200" baseline="0"/>
            <a:t>Same short paragraph across subjects</a:t>
          </a:r>
          <a:endParaRPr lang="en-US" sz="1700" kern="1200"/>
        </a:p>
      </dsp:txBody>
      <dsp:txXfrm>
        <a:off x="5704117" y="2515999"/>
        <a:ext cx="4320000" cy="91623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0CF36-E760-4A1D-B806-B9A1D1A84E1B}" type="datetimeFigureOut">
              <a:rPr lang="en-CA" smtClean="0"/>
              <a:t>2022-04-13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81F1D-F217-4346-AE78-0F0931209B04}" type="slidenum">
              <a:rPr lang="en-CA" smtClean="0"/>
              <a:t>‹#›</a:t>
            </a:fld>
            <a:endParaRPr lang="en-CA"/>
          </a:p>
        </p:txBody>
      </p:sp>
    </p:spTree>
    <p:extLst>
      <p:ext uri="{BB962C8B-B14F-4D97-AF65-F5344CB8AC3E}">
        <p14:creationId xmlns:p14="http://schemas.microsoft.com/office/powerpoint/2010/main" val="3151934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E81F1D-F217-4346-AE78-0F0931209B04}" type="slidenum">
              <a:rPr lang="en-CA" smtClean="0"/>
              <a:t>2</a:t>
            </a:fld>
            <a:endParaRPr lang="en-CA"/>
          </a:p>
        </p:txBody>
      </p:sp>
    </p:spTree>
    <p:extLst>
      <p:ext uri="{BB962C8B-B14F-4D97-AF65-F5344CB8AC3E}">
        <p14:creationId xmlns:p14="http://schemas.microsoft.com/office/powerpoint/2010/main" val="1326118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a:solidFill>
                  <a:srgbClr val="000000"/>
                </a:solidFill>
                <a:effectLst/>
                <a:latin typeface="Arial" panose="020B0604020202020204" pitchFamily="34" charset="0"/>
              </a:rPr>
              <a:t>GMM Training was used using the provided </a:t>
            </a:r>
            <a:r>
              <a:rPr lang="en-US" sz="1800" b="0" i="0" u="none" strike="noStrike" err="1">
                <a:solidFill>
                  <a:srgbClr val="000000"/>
                </a:solidFill>
                <a:effectLst/>
                <a:latin typeface="Arial" panose="020B0604020202020204" pitchFamily="34" charset="0"/>
              </a:rPr>
              <a:t>gmm_estimate</a:t>
            </a:r>
            <a:r>
              <a:rPr lang="en-US" sz="1800" b="0" i="0" u="none" strike="noStrike">
                <a:solidFill>
                  <a:srgbClr val="000000"/>
                </a:solidFill>
                <a:effectLst/>
                <a:latin typeface="Arial" panose="020B0604020202020204" pitchFamily="34" charset="0"/>
              </a:rPr>
              <a:t> file where the first input was the features we extracted from our speech signals, and the second input was the number of Gaussian components we used. The number of components we used was 50 as it provided a greater differential between scores than 10 as you can see here. </a:t>
            </a:r>
            <a:endParaRPr lang="en-US" b="0">
              <a:effectLst/>
            </a:endParaRPr>
          </a:p>
          <a:p>
            <a:pPr rtl="0">
              <a:spcBef>
                <a:spcPts val="0"/>
              </a:spcBef>
              <a:spcAft>
                <a:spcPts val="0"/>
              </a:spcAft>
            </a:pPr>
            <a:r>
              <a:rPr lang="en-US" sz="1800" b="0" i="0" u="none" strike="noStrike">
                <a:solidFill>
                  <a:srgbClr val="000000"/>
                </a:solidFill>
                <a:effectLst/>
                <a:latin typeface="Arial" panose="020B0604020202020204" pitchFamily="34" charset="0"/>
              </a:rPr>
              <a:t>This increased the accuracy of the system to a point we felt comfortable that we wouldn’t get any false positives. We found that increasing it any higher than this wouldn’t necessarily result in a greater difference as the scores change.</a:t>
            </a:r>
            <a:endParaRPr lang="en-US" b="0">
              <a:effectLst/>
            </a:endParaRPr>
          </a:p>
        </p:txBody>
      </p:sp>
      <p:sp>
        <p:nvSpPr>
          <p:cNvPr id="4" name="Slide Number Placeholder 3"/>
          <p:cNvSpPr>
            <a:spLocks noGrp="1"/>
          </p:cNvSpPr>
          <p:nvPr>
            <p:ph type="sldNum" sz="quarter" idx="5"/>
          </p:nvPr>
        </p:nvSpPr>
        <p:spPr/>
        <p:txBody>
          <a:bodyPr/>
          <a:lstStyle/>
          <a:p>
            <a:fld id="{82E81F1D-F217-4346-AE78-0F0931209B04}" type="slidenum">
              <a:rPr lang="en-CA" smtClean="0"/>
              <a:t>5</a:t>
            </a:fld>
            <a:endParaRPr lang="en-CA"/>
          </a:p>
        </p:txBody>
      </p:sp>
    </p:spTree>
    <p:extLst>
      <p:ext uri="{BB962C8B-B14F-4D97-AF65-F5344CB8AC3E}">
        <p14:creationId xmlns:p14="http://schemas.microsoft.com/office/powerpoint/2010/main" val="3793119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Here are our scores and the confusion matrix for our 4 subjects in the training set. The higher the score, the lighter the </a:t>
            </a:r>
            <a:r>
              <a:rPr lang="en-US" sz="1800" b="0" i="0" u="none" strike="noStrike" err="1">
                <a:solidFill>
                  <a:srgbClr val="000000"/>
                </a:solidFill>
                <a:effectLst/>
                <a:latin typeface="Arial" panose="020B0604020202020204" pitchFamily="34" charset="0"/>
              </a:rPr>
              <a:t>colour</a:t>
            </a:r>
            <a:r>
              <a:rPr lang="en-US" sz="1800" b="0" i="0" u="none" strike="noStrike">
                <a:solidFill>
                  <a:srgbClr val="000000"/>
                </a:solidFill>
                <a:effectLst/>
                <a:latin typeface="Arial" panose="020B0604020202020204" pitchFamily="34" charset="0"/>
              </a:rPr>
              <a:t> is, and as you can see here, the diagonal is the lightest </a:t>
            </a:r>
            <a:r>
              <a:rPr lang="en-US" sz="1800" b="0" i="0" u="none" strike="noStrike" err="1">
                <a:solidFill>
                  <a:srgbClr val="000000"/>
                </a:solidFill>
                <a:effectLst/>
                <a:latin typeface="Arial" panose="020B0604020202020204" pitchFamily="34" charset="0"/>
              </a:rPr>
              <a:t>colour</a:t>
            </a:r>
            <a:r>
              <a:rPr lang="en-US" sz="1800" b="0" i="0" u="none" strike="noStrike">
                <a:solidFill>
                  <a:srgbClr val="000000"/>
                </a:solidFill>
                <a:effectLst/>
                <a:latin typeface="Arial" panose="020B0604020202020204" pitchFamily="34" charset="0"/>
              </a:rPr>
              <a:t> in each of the 4 rows representing the true matches. From these scores, we chose a threshold of -15.7 and calculated our match and non-match error rates off of that.</a:t>
            </a:r>
            <a:endParaRPr lang="en-CA"/>
          </a:p>
        </p:txBody>
      </p:sp>
      <p:sp>
        <p:nvSpPr>
          <p:cNvPr id="4" name="Slide Number Placeholder 3"/>
          <p:cNvSpPr>
            <a:spLocks noGrp="1"/>
          </p:cNvSpPr>
          <p:nvPr>
            <p:ph type="sldNum" sz="quarter" idx="5"/>
          </p:nvPr>
        </p:nvSpPr>
        <p:spPr/>
        <p:txBody>
          <a:bodyPr/>
          <a:lstStyle/>
          <a:p>
            <a:fld id="{82E81F1D-F217-4346-AE78-0F0931209B04}" type="slidenum">
              <a:rPr lang="en-CA" smtClean="0"/>
              <a:t>6</a:t>
            </a:fld>
            <a:endParaRPr lang="en-CA"/>
          </a:p>
        </p:txBody>
      </p:sp>
    </p:spTree>
    <p:extLst>
      <p:ext uri="{BB962C8B-B14F-4D97-AF65-F5344CB8AC3E}">
        <p14:creationId xmlns:p14="http://schemas.microsoft.com/office/powerpoint/2010/main" val="365380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Next, here are our scores and the confusion matrix for our first probe sample who was not in the training set. We represented this in the same 4x4 confusion matrix where the diagonal represents the true matches. Every other box here represents the probe sample being tested against each subject in the training set. We did this to visualize the difference between the true matches and the true non-matches. </a:t>
            </a:r>
            <a:endParaRPr lang="en-CA"/>
          </a:p>
        </p:txBody>
      </p:sp>
      <p:sp>
        <p:nvSpPr>
          <p:cNvPr id="4" name="Slide Number Placeholder 3"/>
          <p:cNvSpPr>
            <a:spLocks noGrp="1"/>
          </p:cNvSpPr>
          <p:nvPr>
            <p:ph type="sldNum" sz="quarter" idx="5"/>
          </p:nvPr>
        </p:nvSpPr>
        <p:spPr/>
        <p:txBody>
          <a:bodyPr/>
          <a:lstStyle/>
          <a:p>
            <a:fld id="{82E81F1D-F217-4346-AE78-0F0931209B04}" type="slidenum">
              <a:rPr lang="en-CA" smtClean="0"/>
              <a:t>7</a:t>
            </a:fld>
            <a:endParaRPr lang="en-CA"/>
          </a:p>
        </p:txBody>
      </p:sp>
    </p:spTree>
    <p:extLst>
      <p:ext uri="{BB962C8B-B14F-4D97-AF65-F5344CB8AC3E}">
        <p14:creationId xmlns:p14="http://schemas.microsoft.com/office/powerpoint/2010/main" val="335453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Finally, here is our second probe sample who was also not in the training set and the results are the same. We can see that the system is able to correctly recognize different speakers.</a:t>
            </a:r>
            <a:endParaRPr lang="en-CA"/>
          </a:p>
        </p:txBody>
      </p:sp>
      <p:sp>
        <p:nvSpPr>
          <p:cNvPr id="4" name="Slide Number Placeholder 3"/>
          <p:cNvSpPr>
            <a:spLocks noGrp="1"/>
          </p:cNvSpPr>
          <p:nvPr>
            <p:ph type="sldNum" sz="quarter" idx="5"/>
          </p:nvPr>
        </p:nvSpPr>
        <p:spPr/>
        <p:txBody>
          <a:bodyPr/>
          <a:lstStyle/>
          <a:p>
            <a:fld id="{82E81F1D-F217-4346-AE78-0F0931209B04}" type="slidenum">
              <a:rPr lang="en-CA" smtClean="0"/>
              <a:t>8</a:t>
            </a:fld>
            <a:endParaRPr lang="en-CA"/>
          </a:p>
        </p:txBody>
      </p:sp>
    </p:spTree>
    <p:extLst>
      <p:ext uri="{BB962C8B-B14F-4D97-AF65-F5344CB8AC3E}">
        <p14:creationId xmlns:p14="http://schemas.microsoft.com/office/powerpoint/2010/main" val="1793663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That concludes our presentation, and thank you for listening. Are there any questions?</a:t>
            </a:r>
            <a:endParaRPr lang="en-CA"/>
          </a:p>
        </p:txBody>
      </p:sp>
      <p:sp>
        <p:nvSpPr>
          <p:cNvPr id="4" name="Slide Number Placeholder 3"/>
          <p:cNvSpPr>
            <a:spLocks noGrp="1"/>
          </p:cNvSpPr>
          <p:nvPr>
            <p:ph type="sldNum" sz="quarter" idx="5"/>
          </p:nvPr>
        </p:nvSpPr>
        <p:spPr/>
        <p:txBody>
          <a:bodyPr/>
          <a:lstStyle/>
          <a:p>
            <a:fld id="{82E81F1D-F217-4346-AE78-0F0931209B04}" type="slidenum">
              <a:rPr lang="en-CA" smtClean="0"/>
              <a:t>9</a:t>
            </a:fld>
            <a:endParaRPr lang="en-CA"/>
          </a:p>
        </p:txBody>
      </p:sp>
    </p:spTree>
    <p:extLst>
      <p:ext uri="{BB962C8B-B14F-4D97-AF65-F5344CB8AC3E}">
        <p14:creationId xmlns:p14="http://schemas.microsoft.com/office/powerpoint/2010/main" val="85755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F5C5CA2-DF6E-1244-B21E-23FA9D5190AD}" type="datetimeFigureOut">
              <a:rPr lang="en-US" smtClean="0"/>
              <a:t>4/13/22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B0CBCFD-891A-4C46-9083-7D7FDB67FD0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479606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5C5CA2-DF6E-1244-B21E-23FA9D5190AD}"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CBCFD-891A-4C46-9083-7D7FDB67FD0E}" type="slidenum">
              <a:rPr lang="en-US" smtClean="0"/>
              <a:t>‹#›</a:t>
            </a:fld>
            <a:endParaRPr lang="en-US"/>
          </a:p>
        </p:txBody>
      </p:sp>
    </p:spTree>
    <p:extLst>
      <p:ext uri="{BB962C8B-B14F-4D97-AF65-F5344CB8AC3E}">
        <p14:creationId xmlns:p14="http://schemas.microsoft.com/office/powerpoint/2010/main" val="913199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5C5CA2-DF6E-1244-B21E-23FA9D5190AD}"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CBCFD-891A-4C46-9083-7D7FDB67FD0E}" type="slidenum">
              <a:rPr lang="en-US" smtClean="0"/>
              <a:t>‹#›</a:t>
            </a:fld>
            <a:endParaRPr lang="en-US"/>
          </a:p>
        </p:txBody>
      </p:sp>
    </p:spTree>
    <p:extLst>
      <p:ext uri="{BB962C8B-B14F-4D97-AF65-F5344CB8AC3E}">
        <p14:creationId xmlns:p14="http://schemas.microsoft.com/office/powerpoint/2010/main" val="49191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5C5CA2-DF6E-1244-B21E-23FA9D5190AD}"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CBCFD-891A-4C46-9083-7D7FDB67FD0E}" type="slidenum">
              <a:rPr lang="en-US" smtClean="0"/>
              <a:t>‹#›</a:t>
            </a:fld>
            <a:endParaRPr lang="en-US"/>
          </a:p>
        </p:txBody>
      </p:sp>
    </p:spTree>
    <p:extLst>
      <p:ext uri="{BB962C8B-B14F-4D97-AF65-F5344CB8AC3E}">
        <p14:creationId xmlns:p14="http://schemas.microsoft.com/office/powerpoint/2010/main" val="75042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F5C5CA2-DF6E-1244-B21E-23FA9D5190AD}" type="datetimeFigureOut">
              <a:rPr lang="en-US" smtClean="0"/>
              <a:t>4/13/22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B0CBCFD-891A-4C46-9083-7D7FDB67FD0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708265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5C5CA2-DF6E-1244-B21E-23FA9D5190AD}" type="datetimeFigureOut">
              <a:rPr lang="en-US" smtClean="0"/>
              <a:t>4/13/22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CBCFD-891A-4C46-9083-7D7FDB67FD0E}" type="slidenum">
              <a:rPr lang="en-US" smtClean="0"/>
              <a:t>‹#›</a:t>
            </a:fld>
            <a:endParaRPr lang="en-US"/>
          </a:p>
        </p:txBody>
      </p:sp>
    </p:spTree>
    <p:extLst>
      <p:ext uri="{BB962C8B-B14F-4D97-AF65-F5344CB8AC3E}">
        <p14:creationId xmlns:p14="http://schemas.microsoft.com/office/powerpoint/2010/main" val="1033201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5C5CA2-DF6E-1244-B21E-23FA9D5190AD}" type="datetimeFigureOut">
              <a:rPr lang="en-US" smtClean="0"/>
              <a:t>4/13/22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CBCFD-891A-4C46-9083-7D7FDB67FD0E}" type="slidenum">
              <a:rPr lang="en-US" smtClean="0"/>
              <a:t>‹#›</a:t>
            </a:fld>
            <a:endParaRPr lang="en-US"/>
          </a:p>
        </p:txBody>
      </p:sp>
    </p:spTree>
    <p:extLst>
      <p:ext uri="{BB962C8B-B14F-4D97-AF65-F5344CB8AC3E}">
        <p14:creationId xmlns:p14="http://schemas.microsoft.com/office/powerpoint/2010/main" val="42381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5C5CA2-DF6E-1244-B21E-23FA9D5190AD}" type="datetimeFigureOut">
              <a:rPr lang="en-US" smtClean="0"/>
              <a:t>4/13/22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CBCFD-891A-4C46-9083-7D7FDB67FD0E}" type="slidenum">
              <a:rPr lang="en-US" smtClean="0"/>
              <a:t>‹#›</a:t>
            </a:fld>
            <a:endParaRPr lang="en-US"/>
          </a:p>
        </p:txBody>
      </p:sp>
    </p:spTree>
    <p:extLst>
      <p:ext uri="{BB962C8B-B14F-4D97-AF65-F5344CB8AC3E}">
        <p14:creationId xmlns:p14="http://schemas.microsoft.com/office/powerpoint/2010/main" val="356559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C5CA2-DF6E-1244-B21E-23FA9D5190AD}" type="datetimeFigureOut">
              <a:rPr lang="en-US" smtClean="0"/>
              <a:t>4/13/22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CBCFD-891A-4C46-9083-7D7FDB67FD0E}" type="slidenum">
              <a:rPr lang="en-US" smtClean="0"/>
              <a:t>‹#›</a:t>
            </a:fld>
            <a:endParaRPr lang="en-US"/>
          </a:p>
        </p:txBody>
      </p:sp>
    </p:spTree>
    <p:extLst>
      <p:ext uri="{BB962C8B-B14F-4D97-AF65-F5344CB8AC3E}">
        <p14:creationId xmlns:p14="http://schemas.microsoft.com/office/powerpoint/2010/main" val="267909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F5C5CA2-DF6E-1244-B21E-23FA9D5190AD}" type="datetimeFigureOut">
              <a:rPr lang="en-US" smtClean="0"/>
              <a:t>4/13/22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B0CBCFD-891A-4C46-9083-7D7FDB67FD0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800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F5C5CA2-DF6E-1244-B21E-23FA9D5190AD}" type="datetimeFigureOut">
              <a:rPr lang="en-US" smtClean="0"/>
              <a:t>4/13/22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B0CBCFD-891A-4C46-9083-7D7FDB67FD0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755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F5C5CA2-DF6E-1244-B21E-23FA9D5190AD}" type="datetimeFigureOut">
              <a:rPr lang="en-US" smtClean="0"/>
              <a:t>4/13/22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B0CBCFD-891A-4C46-9083-7D7FDB67FD0E}"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072831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528C-54AE-7F4F-9B4E-226C40321FA7}"/>
              </a:ext>
            </a:extLst>
          </p:cNvPr>
          <p:cNvSpPr>
            <a:spLocks noGrp="1"/>
          </p:cNvSpPr>
          <p:nvPr>
            <p:ph type="ctrTitle"/>
          </p:nvPr>
        </p:nvSpPr>
        <p:spPr/>
        <p:txBody>
          <a:bodyPr/>
          <a:lstStyle/>
          <a:p>
            <a:r>
              <a:rPr lang="en-US"/>
              <a:t>Speaker Recognition</a:t>
            </a:r>
          </a:p>
        </p:txBody>
      </p:sp>
      <p:sp>
        <p:nvSpPr>
          <p:cNvPr id="3" name="Subtitle 2">
            <a:extLst>
              <a:ext uri="{FF2B5EF4-FFF2-40B4-BE49-F238E27FC236}">
                <a16:creationId xmlns:a16="http://schemas.microsoft.com/office/drawing/2014/main" id="{7CD473B1-43CA-0B47-B4F5-2D75365A15AB}"/>
              </a:ext>
            </a:extLst>
          </p:cNvPr>
          <p:cNvSpPr>
            <a:spLocks noGrp="1"/>
          </p:cNvSpPr>
          <p:nvPr>
            <p:ph type="subTitle" idx="1"/>
          </p:nvPr>
        </p:nvSpPr>
        <p:spPr/>
        <p:txBody>
          <a:bodyPr>
            <a:normAutofit fontScale="92500" lnSpcReduction="10000"/>
          </a:bodyPr>
          <a:lstStyle/>
          <a:p>
            <a:r>
              <a:rPr lang="en-US"/>
              <a:t>Group 9:</a:t>
            </a:r>
          </a:p>
          <a:p>
            <a:r>
              <a:rPr lang="en-US"/>
              <a:t>Justin Nguyen 30042258</a:t>
            </a:r>
          </a:p>
          <a:p>
            <a:r>
              <a:rPr lang="en-US"/>
              <a:t>Lukas Morrison </a:t>
            </a:r>
            <a:r>
              <a:rPr lang="en-CA"/>
              <a:t>30038720</a:t>
            </a:r>
            <a:endParaRPr lang="en-US"/>
          </a:p>
        </p:txBody>
      </p:sp>
    </p:spTree>
    <p:extLst>
      <p:ext uri="{BB962C8B-B14F-4D97-AF65-F5344CB8AC3E}">
        <p14:creationId xmlns:p14="http://schemas.microsoft.com/office/powerpoint/2010/main" val="247145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F61F2219-D35F-4F5D-93B9-F15907BA0E7F}"/>
              </a:ext>
            </a:extLst>
          </p:cNvPr>
          <p:cNvCxnSpPr>
            <a:cxnSpLocks/>
          </p:cNvCxnSpPr>
          <p:nvPr/>
        </p:nvCxnSpPr>
        <p:spPr>
          <a:xfrm>
            <a:off x="11084668" y="3799160"/>
            <a:ext cx="71336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592D1DF-E081-4CD0-819A-9E1EB993128D}"/>
              </a:ext>
            </a:extLst>
          </p:cNvPr>
          <p:cNvCxnSpPr>
            <a:cxnSpLocks/>
          </p:cNvCxnSpPr>
          <p:nvPr/>
        </p:nvCxnSpPr>
        <p:spPr>
          <a:xfrm>
            <a:off x="9333745" y="3701643"/>
            <a:ext cx="5795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F99F5F-0734-44E3-B579-934FD0223BEC}"/>
              </a:ext>
            </a:extLst>
          </p:cNvPr>
          <p:cNvCxnSpPr>
            <a:cxnSpLocks/>
          </p:cNvCxnSpPr>
          <p:nvPr/>
        </p:nvCxnSpPr>
        <p:spPr>
          <a:xfrm>
            <a:off x="6400155" y="3023042"/>
            <a:ext cx="109922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02CA440-605D-4F86-877D-4FEB26D517A6}"/>
              </a:ext>
            </a:extLst>
          </p:cNvPr>
          <p:cNvSpPr>
            <a:spLocks noGrp="1"/>
          </p:cNvSpPr>
          <p:nvPr>
            <p:ph type="title"/>
          </p:nvPr>
        </p:nvSpPr>
        <p:spPr/>
        <p:txBody>
          <a:bodyPr/>
          <a:lstStyle/>
          <a:p>
            <a:r>
              <a:rPr lang="en-CA" dirty="0"/>
              <a:t>Project Flow</a:t>
            </a:r>
          </a:p>
        </p:txBody>
      </p:sp>
      <p:sp>
        <p:nvSpPr>
          <p:cNvPr id="4" name="Rectangle: Rounded Corners 3">
            <a:extLst>
              <a:ext uri="{FF2B5EF4-FFF2-40B4-BE49-F238E27FC236}">
                <a16:creationId xmlns:a16="http://schemas.microsoft.com/office/drawing/2014/main" id="{EA2F78C4-7BA1-45FF-A6A7-D5CE7E752007}"/>
              </a:ext>
            </a:extLst>
          </p:cNvPr>
          <p:cNvSpPr/>
          <p:nvPr/>
        </p:nvSpPr>
        <p:spPr>
          <a:xfrm>
            <a:off x="868194" y="3110419"/>
            <a:ext cx="1410510" cy="561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Training Set </a:t>
            </a:r>
          </a:p>
        </p:txBody>
      </p:sp>
      <p:cxnSp>
        <p:nvCxnSpPr>
          <p:cNvPr id="10" name="Straight Arrow Connector 9">
            <a:extLst>
              <a:ext uri="{FF2B5EF4-FFF2-40B4-BE49-F238E27FC236}">
                <a16:creationId xmlns:a16="http://schemas.microsoft.com/office/drawing/2014/main" id="{D38F32F7-F038-4782-9A39-1BF538BAC63F}"/>
              </a:ext>
            </a:extLst>
          </p:cNvPr>
          <p:cNvCxnSpPr>
            <a:cxnSpLocks/>
            <a:stCxn id="4" idx="3"/>
          </p:cNvCxnSpPr>
          <p:nvPr/>
        </p:nvCxnSpPr>
        <p:spPr>
          <a:xfrm>
            <a:off x="2278704" y="3391305"/>
            <a:ext cx="25170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440357F-BCE6-44DC-9169-D3F4778A8D3D}"/>
              </a:ext>
            </a:extLst>
          </p:cNvPr>
          <p:cNvCxnSpPr>
            <a:cxnSpLocks/>
          </p:cNvCxnSpPr>
          <p:nvPr/>
        </p:nvCxnSpPr>
        <p:spPr>
          <a:xfrm flipV="1">
            <a:off x="10773520" y="4275144"/>
            <a:ext cx="0" cy="9307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B301A3-EBDF-4A68-8B39-552306C0B293}"/>
              </a:ext>
            </a:extLst>
          </p:cNvPr>
          <p:cNvCxnSpPr>
            <a:cxnSpLocks/>
          </p:cNvCxnSpPr>
          <p:nvPr/>
        </p:nvCxnSpPr>
        <p:spPr>
          <a:xfrm>
            <a:off x="11798030" y="3799160"/>
            <a:ext cx="0" cy="24186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F3CA7A7-47F5-4F34-AF15-0CE9BD62E37A}"/>
              </a:ext>
            </a:extLst>
          </p:cNvPr>
          <p:cNvSpPr txBox="1"/>
          <p:nvPr/>
        </p:nvSpPr>
        <p:spPr>
          <a:xfrm>
            <a:off x="3595153" y="3041443"/>
            <a:ext cx="1118682" cy="369332"/>
          </a:xfrm>
          <a:prstGeom prst="rect">
            <a:avLst/>
          </a:prstGeom>
          <a:noFill/>
        </p:spPr>
        <p:txBody>
          <a:bodyPr wrap="square" rtlCol="0">
            <a:spAutoFit/>
          </a:bodyPr>
          <a:lstStyle/>
          <a:p>
            <a:pPr algn="ctr"/>
            <a:r>
              <a:rPr lang="en-CA">
                <a:solidFill>
                  <a:srgbClr val="656661"/>
                </a:solidFill>
              </a:rPr>
              <a:t>Cepstrum</a:t>
            </a:r>
          </a:p>
        </p:txBody>
      </p:sp>
      <p:sp>
        <p:nvSpPr>
          <p:cNvPr id="12" name="TextBox 11">
            <a:extLst>
              <a:ext uri="{FF2B5EF4-FFF2-40B4-BE49-F238E27FC236}">
                <a16:creationId xmlns:a16="http://schemas.microsoft.com/office/drawing/2014/main" id="{EAC424CD-041A-41B5-9726-494CC355A1AC}"/>
              </a:ext>
            </a:extLst>
          </p:cNvPr>
          <p:cNvSpPr txBox="1"/>
          <p:nvPr/>
        </p:nvSpPr>
        <p:spPr>
          <a:xfrm>
            <a:off x="10335639" y="6156193"/>
            <a:ext cx="1856361" cy="369332"/>
          </a:xfrm>
          <a:prstGeom prst="rect">
            <a:avLst/>
          </a:prstGeom>
          <a:noFill/>
        </p:spPr>
        <p:txBody>
          <a:bodyPr wrap="square" rtlCol="0">
            <a:spAutoFit/>
          </a:bodyPr>
          <a:lstStyle/>
          <a:p>
            <a:pPr algn="ctr"/>
            <a:r>
              <a:rPr lang="en-CA">
                <a:solidFill>
                  <a:srgbClr val="656661"/>
                </a:solidFill>
              </a:rPr>
              <a:t>Similarity Scores</a:t>
            </a:r>
          </a:p>
        </p:txBody>
      </p:sp>
      <p:sp>
        <p:nvSpPr>
          <p:cNvPr id="15" name="TextBox 14">
            <a:extLst>
              <a:ext uri="{FF2B5EF4-FFF2-40B4-BE49-F238E27FC236}">
                <a16:creationId xmlns:a16="http://schemas.microsoft.com/office/drawing/2014/main" id="{C10650FB-A587-4702-9040-4BA75A7177AB}"/>
              </a:ext>
            </a:extLst>
          </p:cNvPr>
          <p:cNvSpPr txBox="1"/>
          <p:nvPr/>
        </p:nvSpPr>
        <p:spPr>
          <a:xfrm>
            <a:off x="3595153" y="4836585"/>
            <a:ext cx="1118682" cy="369332"/>
          </a:xfrm>
          <a:prstGeom prst="rect">
            <a:avLst/>
          </a:prstGeom>
          <a:noFill/>
        </p:spPr>
        <p:txBody>
          <a:bodyPr wrap="square" rtlCol="0">
            <a:spAutoFit/>
          </a:bodyPr>
          <a:lstStyle/>
          <a:p>
            <a:pPr algn="ctr"/>
            <a:r>
              <a:rPr lang="en-CA">
                <a:solidFill>
                  <a:srgbClr val="656661"/>
                </a:solidFill>
              </a:rPr>
              <a:t>Cepstrum</a:t>
            </a:r>
          </a:p>
        </p:txBody>
      </p:sp>
      <p:sp>
        <p:nvSpPr>
          <p:cNvPr id="23" name="TextBox 22">
            <a:extLst>
              <a:ext uri="{FF2B5EF4-FFF2-40B4-BE49-F238E27FC236}">
                <a16:creationId xmlns:a16="http://schemas.microsoft.com/office/drawing/2014/main" id="{13E18D9F-82B5-4B85-B8BF-59A2AD5EA9CE}"/>
              </a:ext>
            </a:extLst>
          </p:cNvPr>
          <p:cNvSpPr txBox="1"/>
          <p:nvPr/>
        </p:nvSpPr>
        <p:spPr>
          <a:xfrm>
            <a:off x="6293205" y="2721627"/>
            <a:ext cx="1118682" cy="369332"/>
          </a:xfrm>
          <a:prstGeom prst="rect">
            <a:avLst/>
          </a:prstGeom>
          <a:noFill/>
        </p:spPr>
        <p:txBody>
          <a:bodyPr wrap="square" rtlCol="0">
            <a:spAutoFit/>
          </a:bodyPr>
          <a:lstStyle/>
          <a:p>
            <a:pPr algn="ctr"/>
            <a:r>
              <a:rPr lang="en-CA">
                <a:solidFill>
                  <a:srgbClr val="656661"/>
                </a:solidFill>
              </a:rPr>
              <a:t>Mean</a:t>
            </a:r>
          </a:p>
        </p:txBody>
      </p:sp>
      <p:cxnSp>
        <p:nvCxnSpPr>
          <p:cNvPr id="25" name="Straight Arrow Connector 24">
            <a:extLst>
              <a:ext uri="{FF2B5EF4-FFF2-40B4-BE49-F238E27FC236}">
                <a16:creationId xmlns:a16="http://schemas.microsoft.com/office/drawing/2014/main" id="{13F2FCC9-2D1B-4AA8-904B-393A0F59B4B0}"/>
              </a:ext>
            </a:extLst>
          </p:cNvPr>
          <p:cNvCxnSpPr>
            <a:cxnSpLocks/>
          </p:cNvCxnSpPr>
          <p:nvPr/>
        </p:nvCxnSpPr>
        <p:spPr>
          <a:xfrm>
            <a:off x="6400155" y="3837041"/>
            <a:ext cx="109922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8078046-F3CF-46BB-B8E3-D17225A949BF}"/>
              </a:ext>
            </a:extLst>
          </p:cNvPr>
          <p:cNvSpPr txBox="1"/>
          <p:nvPr/>
        </p:nvSpPr>
        <p:spPr>
          <a:xfrm>
            <a:off x="6321162" y="3109098"/>
            <a:ext cx="1118682" cy="369332"/>
          </a:xfrm>
          <a:prstGeom prst="rect">
            <a:avLst/>
          </a:prstGeom>
          <a:noFill/>
        </p:spPr>
        <p:txBody>
          <a:bodyPr wrap="square" rtlCol="0">
            <a:spAutoFit/>
          </a:bodyPr>
          <a:lstStyle/>
          <a:p>
            <a:pPr algn="ctr"/>
            <a:r>
              <a:rPr lang="en-CA">
                <a:solidFill>
                  <a:srgbClr val="656661"/>
                </a:solidFill>
              </a:rPr>
              <a:t>Variance</a:t>
            </a:r>
          </a:p>
        </p:txBody>
      </p:sp>
      <p:sp>
        <p:nvSpPr>
          <p:cNvPr id="30" name="TextBox 29">
            <a:extLst>
              <a:ext uri="{FF2B5EF4-FFF2-40B4-BE49-F238E27FC236}">
                <a16:creationId xmlns:a16="http://schemas.microsoft.com/office/drawing/2014/main" id="{63BA8A76-BC09-409F-8E32-EAE00A11632F}"/>
              </a:ext>
            </a:extLst>
          </p:cNvPr>
          <p:cNvSpPr txBox="1"/>
          <p:nvPr/>
        </p:nvSpPr>
        <p:spPr>
          <a:xfrm>
            <a:off x="6310850" y="3516977"/>
            <a:ext cx="1118682" cy="369332"/>
          </a:xfrm>
          <a:prstGeom prst="rect">
            <a:avLst/>
          </a:prstGeom>
          <a:noFill/>
        </p:spPr>
        <p:txBody>
          <a:bodyPr wrap="square" rtlCol="0">
            <a:spAutoFit/>
          </a:bodyPr>
          <a:lstStyle/>
          <a:p>
            <a:pPr algn="ctr"/>
            <a:r>
              <a:rPr lang="en-CA">
                <a:solidFill>
                  <a:srgbClr val="656661"/>
                </a:solidFill>
              </a:rPr>
              <a:t>Weight</a:t>
            </a:r>
          </a:p>
        </p:txBody>
      </p:sp>
      <p:cxnSp>
        <p:nvCxnSpPr>
          <p:cNvPr id="38" name="Straight Arrow Connector 37">
            <a:extLst>
              <a:ext uri="{FF2B5EF4-FFF2-40B4-BE49-F238E27FC236}">
                <a16:creationId xmlns:a16="http://schemas.microsoft.com/office/drawing/2014/main" id="{049459E4-4693-4B68-9631-0627745A6747}"/>
              </a:ext>
            </a:extLst>
          </p:cNvPr>
          <p:cNvCxnSpPr>
            <a:cxnSpLocks/>
          </p:cNvCxnSpPr>
          <p:nvPr/>
        </p:nvCxnSpPr>
        <p:spPr>
          <a:xfrm>
            <a:off x="6400155" y="3413625"/>
            <a:ext cx="109922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EDA0E30E-E707-4FA9-87B2-E4D0BE11386D}"/>
              </a:ext>
            </a:extLst>
          </p:cNvPr>
          <p:cNvSpPr/>
          <p:nvPr/>
        </p:nvSpPr>
        <p:spPr>
          <a:xfrm>
            <a:off x="7505827" y="2577255"/>
            <a:ext cx="1856361" cy="1628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a:t>Statistical Models</a:t>
            </a:r>
          </a:p>
        </p:txBody>
      </p:sp>
      <p:sp>
        <p:nvSpPr>
          <p:cNvPr id="40" name="Rectangle: Rounded Corners 39">
            <a:extLst>
              <a:ext uri="{FF2B5EF4-FFF2-40B4-BE49-F238E27FC236}">
                <a16:creationId xmlns:a16="http://schemas.microsoft.com/office/drawing/2014/main" id="{32CB5A73-01E2-4365-9E06-C9ACBE6D65CB}"/>
              </a:ext>
            </a:extLst>
          </p:cNvPr>
          <p:cNvSpPr/>
          <p:nvPr/>
        </p:nvSpPr>
        <p:spPr>
          <a:xfrm>
            <a:off x="7637793" y="3413625"/>
            <a:ext cx="1592427" cy="561772"/>
          </a:xfrm>
          <a:prstGeom prst="roundRect">
            <a:avLst/>
          </a:prstGeom>
          <a:ln w="12700">
            <a:solidFill>
              <a:srgbClr val="EFEDE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Training Models </a:t>
            </a:r>
          </a:p>
        </p:txBody>
      </p:sp>
      <p:sp>
        <p:nvSpPr>
          <p:cNvPr id="7" name="Rectangle: Rounded Corners 6">
            <a:extLst>
              <a:ext uri="{FF2B5EF4-FFF2-40B4-BE49-F238E27FC236}">
                <a16:creationId xmlns:a16="http://schemas.microsoft.com/office/drawing/2014/main" id="{7209B0C0-7799-491D-8C8A-822AB6973630}"/>
              </a:ext>
            </a:extLst>
          </p:cNvPr>
          <p:cNvSpPr/>
          <p:nvPr/>
        </p:nvSpPr>
        <p:spPr>
          <a:xfrm>
            <a:off x="4782712" y="2808281"/>
            <a:ext cx="1617443" cy="1166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GMM Training</a:t>
            </a:r>
          </a:p>
        </p:txBody>
      </p:sp>
      <p:sp>
        <p:nvSpPr>
          <p:cNvPr id="44" name="Rectangle: Rounded Corners 43">
            <a:extLst>
              <a:ext uri="{FF2B5EF4-FFF2-40B4-BE49-F238E27FC236}">
                <a16:creationId xmlns:a16="http://schemas.microsoft.com/office/drawing/2014/main" id="{4804B5A5-F3CC-4522-9488-927037A3BFF6}"/>
              </a:ext>
            </a:extLst>
          </p:cNvPr>
          <p:cNvSpPr/>
          <p:nvPr/>
        </p:nvSpPr>
        <p:spPr>
          <a:xfrm>
            <a:off x="9913296" y="3109098"/>
            <a:ext cx="1617443" cy="1166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GMM Classification</a:t>
            </a:r>
          </a:p>
        </p:txBody>
      </p:sp>
      <p:cxnSp>
        <p:nvCxnSpPr>
          <p:cNvPr id="56" name="Straight Connector 55">
            <a:extLst>
              <a:ext uri="{FF2B5EF4-FFF2-40B4-BE49-F238E27FC236}">
                <a16:creationId xmlns:a16="http://schemas.microsoft.com/office/drawing/2014/main" id="{2AAEB8E5-6095-48D8-9E57-53563EEE5675}"/>
              </a:ext>
            </a:extLst>
          </p:cNvPr>
          <p:cNvCxnSpPr>
            <a:cxnSpLocks/>
          </p:cNvCxnSpPr>
          <p:nvPr/>
        </p:nvCxnSpPr>
        <p:spPr>
          <a:xfrm>
            <a:off x="2198451" y="5205917"/>
            <a:ext cx="857506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34DD63E4-46FF-4F25-94B3-802FC52E479A}"/>
              </a:ext>
            </a:extLst>
          </p:cNvPr>
          <p:cNvSpPr/>
          <p:nvPr/>
        </p:nvSpPr>
        <p:spPr>
          <a:xfrm>
            <a:off x="868195" y="4925031"/>
            <a:ext cx="1410509" cy="561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Test Set </a:t>
            </a:r>
          </a:p>
        </p:txBody>
      </p:sp>
      <p:sp>
        <p:nvSpPr>
          <p:cNvPr id="8" name="Rectangle 7">
            <a:extLst>
              <a:ext uri="{FF2B5EF4-FFF2-40B4-BE49-F238E27FC236}">
                <a16:creationId xmlns:a16="http://schemas.microsoft.com/office/drawing/2014/main" id="{8588559A-28DE-4DEE-951B-4A4053FB0BCB}"/>
              </a:ext>
            </a:extLst>
          </p:cNvPr>
          <p:cNvSpPr/>
          <p:nvPr/>
        </p:nvSpPr>
        <p:spPr>
          <a:xfrm>
            <a:off x="2414888" y="2171699"/>
            <a:ext cx="1186770" cy="3676459"/>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a:solidFill>
                  <a:srgbClr val="656661"/>
                </a:solidFill>
              </a:rPr>
              <a:t>Feature Extraction</a:t>
            </a:r>
          </a:p>
        </p:txBody>
      </p:sp>
    </p:spTree>
    <p:extLst>
      <p:ext uri="{BB962C8B-B14F-4D97-AF65-F5344CB8AC3E}">
        <p14:creationId xmlns:p14="http://schemas.microsoft.com/office/powerpoint/2010/main" val="262165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E886-319E-5541-86E1-5322D9B0F6C1}"/>
              </a:ext>
            </a:extLst>
          </p:cNvPr>
          <p:cNvSpPr>
            <a:spLocks noGrp="1"/>
          </p:cNvSpPr>
          <p:nvPr>
            <p:ph type="title"/>
          </p:nvPr>
        </p:nvSpPr>
        <p:spPr>
          <a:xfrm>
            <a:off x="1371600" y="685800"/>
            <a:ext cx="9601200" cy="1485900"/>
          </a:xfrm>
        </p:spPr>
        <p:txBody>
          <a:bodyPr>
            <a:normAutofit/>
          </a:bodyPr>
          <a:lstStyle/>
          <a:p>
            <a:r>
              <a:rPr lang="en-US"/>
              <a:t>Dataset</a:t>
            </a:r>
          </a:p>
        </p:txBody>
      </p:sp>
      <p:graphicFrame>
        <p:nvGraphicFramePr>
          <p:cNvPr id="5" name="Content Placeholder 2">
            <a:extLst>
              <a:ext uri="{FF2B5EF4-FFF2-40B4-BE49-F238E27FC236}">
                <a16:creationId xmlns:a16="http://schemas.microsoft.com/office/drawing/2014/main" id="{A66F4FC4-F8C5-1036-6F35-111B73D9B3F0}"/>
              </a:ext>
            </a:extLst>
          </p:cNvPr>
          <p:cNvGraphicFramePr>
            <a:graphicFrameLocks noGrp="1"/>
          </p:cNvGraphicFramePr>
          <p:nvPr>
            <p:ph idx="1"/>
            <p:extLst>
              <p:ext uri="{D42A27DB-BD31-4B8C-83A1-F6EECF244321}">
                <p14:modId xmlns:p14="http://schemas.microsoft.com/office/powerpoint/2010/main" val="1372517028"/>
              </p:ext>
            </p:extLst>
          </p:nvPr>
        </p:nvGraphicFramePr>
        <p:xfrm>
          <a:off x="1371600" y="2171700"/>
          <a:ext cx="10652234"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446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68C93-73A7-2A49-A055-9E2A7CFDA593}"/>
              </a:ext>
            </a:extLst>
          </p:cNvPr>
          <p:cNvSpPr>
            <a:spLocks noGrp="1"/>
          </p:cNvSpPr>
          <p:nvPr>
            <p:ph type="title"/>
          </p:nvPr>
        </p:nvSpPr>
        <p:spPr>
          <a:xfrm>
            <a:off x="1021750" y="4278245"/>
            <a:ext cx="4913384" cy="1762969"/>
          </a:xfrm>
        </p:spPr>
        <p:txBody>
          <a:bodyPr>
            <a:normAutofit/>
          </a:bodyPr>
          <a:lstStyle/>
          <a:p>
            <a:r>
              <a:rPr lang="en-US"/>
              <a:t>Feature Extraction</a:t>
            </a:r>
          </a:p>
        </p:txBody>
      </p:sp>
      <p:pic>
        <p:nvPicPr>
          <p:cNvPr id="4" name="Picture 3" descr="Text&#10;&#10;Description automatically generated">
            <a:extLst>
              <a:ext uri="{FF2B5EF4-FFF2-40B4-BE49-F238E27FC236}">
                <a16:creationId xmlns:a16="http://schemas.microsoft.com/office/drawing/2014/main" id="{00F7D7DA-D9D8-144B-B07E-168CEA0833FD}"/>
              </a:ext>
            </a:extLst>
          </p:cNvPr>
          <p:cNvPicPr>
            <a:picLocks noChangeAspect="1"/>
          </p:cNvPicPr>
          <p:nvPr/>
        </p:nvPicPr>
        <p:blipFill>
          <a:blip r:embed="rId2"/>
          <a:stretch>
            <a:fillRect/>
          </a:stretch>
        </p:blipFill>
        <p:spPr>
          <a:xfrm>
            <a:off x="643466" y="664369"/>
            <a:ext cx="5291668" cy="2870729"/>
          </a:xfrm>
          <a:prstGeom prst="rect">
            <a:avLst/>
          </a:prstGeom>
        </p:spPr>
      </p:pic>
      <p:pic>
        <p:nvPicPr>
          <p:cNvPr id="53" name="Graphic 52" descr="Voice">
            <a:extLst>
              <a:ext uri="{FF2B5EF4-FFF2-40B4-BE49-F238E27FC236}">
                <a16:creationId xmlns:a16="http://schemas.microsoft.com/office/drawing/2014/main" id="{2DF4F1F3-3AAC-D919-8E8C-03B2C3DA6D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46432" y="643467"/>
            <a:ext cx="2912533" cy="2912533"/>
          </a:xfrm>
          <a:prstGeom prst="rect">
            <a:avLst/>
          </a:prstGeom>
        </p:spPr>
      </p:pic>
      <p:sp>
        <p:nvSpPr>
          <p:cNvPr id="60" name="Freeform: Shape 59">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3856976"/>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3" name="Content Placeholder 2">
            <a:extLst>
              <a:ext uri="{FF2B5EF4-FFF2-40B4-BE49-F238E27FC236}">
                <a16:creationId xmlns:a16="http://schemas.microsoft.com/office/drawing/2014/main" id="{F457A2F4-3C4D-3E43-B5D3-CE672F152343}"/>
              </a:ext>
            </a:extLst>
          </p:cNvPr>
          <p:cNvSpPr>
            <a:spLocks noGrp="1"/>
          </p:cNvSpPr>
          <p:nvPr>
            <p:ph idx="1"/>
          </p:nvPr>
        </p:nvSpPr>
        <p:spPr>
          <a:xfrm>
            <a:off x="6253810" y="4278246"/>
            <a:ext cx="4718989" cy="1841856"/>
          </a:xfrm>
        </p:spPr>
        <p:txBody>
          <a:bodyPr>
            <a:normAutofit/>
          </a:bodyPr>
          <a:lstStyle/>
          <a:p>
            <a:r>
              <a:rPr lang="en-US" sz="1800" err="1"/>
              <a:t>MELCEPST.m</a:t>
            </a:r>
            <a:endParaRPr lang="en-US" sz="1800"/>
          </a:p>
          <a:p>
            <a:pPr lvl="1"/>
            <a:r>
              <a:rPr lang="en-US" sz="1800"/>
              <a:t>Input 1: speech signal obtained from audioread()</a:t>
            </a:r>
          </a:p>
          <a:p>
            <a:pPr lvl="1"/>
            <a:r>
              <a:rPr lang="en-US" sz="1800"/>
              <a:t>Input 2: sample rate (8000 Hz)</a:t>
            </a:r>
          </a:p>
          <a:p>
            <a:pPr lvl="2"/>
            <a:r>
              <a:rPr lang="en-US"/>
              <a:t>Based on audio file</a:t>
            </a:r>
          </a:p>
        </p:txBody>
      </p:sp>
      <p:sp>
        <p:nvSpPr>
          <p:cNvPr id="62" name="Freeform: Shape 61">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160513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95776-4356-5242-8960-9827A595BB42}"/>
              </a:ext>
            </a:extLst>
          </p:cNvPr>
          <p:cNvSpPr>
            <a:spLocks noGrp="1"/>
          </p:cNvSpPr>
          <p:nvPr>
            <p:ph type="title"/>
          </p:nvPr>
        </p:nvSpPr>
        <p:spPr>
          <a:xfrm>
            <a:off x="1021750" y="4292553"/>
            <a:ext cx="4913384" cy="1683474"/>
          </a:xfrm>
        </p:spPr>
        <p:txBody>
          <a:bodyPr>
            <a:normAutofit/>
          </a:bodyPr>
          <a:lstStyle/>
          <a:p>
            <a:r>
              <a:rPr lang="en-US"/>
              <a:t>GMM Training</a:t>
            </a:r>
          </a:p>
        </p:txBody>
      </p:sp>
      <p:pic>
        <p:nvPicPr>
          <p:cNvPr id="4" name="Picture 3" descr="Table&#10;&#10;Description automatically generated">
            <a:extLst>
              <a:ext uri="{FF2B5EF4-FFF2-40B4-BE49-F238E27FC236}">
                <a16:creationId xmlns:a16="http://schemas.microsoft.com/office/drawing/2014/main" id="{F0D76A57-F154-9D4C-B98D-AEB5BBAA15B0}"/>
              </a:ext>
            </a:extLst>
          </p:cNvPr>
          <p:cNvPicPr>
            <a:picLocks noChangeAspect="1"/>
          </p:cNvPicPr>
          <p:nvPr/>
        </p:nvPicPr>
        <p:blipFill rotWithShape="1">
          <a:blip r:embed="rId3"/>
          <a:srcRect t="10399" r="22603" b="2"/>
          <a:stretch/>
        </p:blipFill>
        <p:spPr>
          <a:xfrm>
            <a:off x="434934" y="165416"/>
            <a:ext cx="5558070" cy="3072374"/>
          </a:xfrm>
          <a:prstGeom prst="rect">
            <a:avLst/>
          </a:prstGeom>
        </p:spPr>
      </p:pic>
      <p:pic>
        <p:nvPicPr>
          <p:cNvPr id="5" name="Picture 4" descr="Table&#10;&#10;Description automatically generated">
            <a:extLst>
              <a:ext uri="{FF2B5EF4-FFF2-40B4-BE49-F238E27FC236}">
                <a16:creationId xmlns:a16="http://schemas.microsoft.com/office/drawing/2014/main" id="{3455E151-4E0B-F448-9D1A-8AC9DFF8BEB0}"/>
              </a:ext>
            </a:extLst>
          </p:cNvPr>
          <p:cNvPicPr>
            <a:picLocks noChangeAspect="1"/>
          </p:cNvPicPr>
          <p:nvPr/>
        </p:nvPicPr>
        <p:blipFill rotWithShape="1">
          <a:blip r:embed="rId4"/>
          <a:srcRect t="10400" r="24628"/>
          <a:stretch/>
        </p:blipFill>
        <p:spPr>
          <a:xfrm>
            <a:off x="6198995" y="165416"/>
            <a:ext cx="5558071" cy="3072374"/>
          </a:xfrm>
          <a:prstGeom prst="rect">
            <a:avLst/>
          </a:prstGeom>
        </p:spPr>
      </p:pic>
      <p:sp>
        <p:nvSpPr>
          <p:cNvPr id="21" name="Freeform: Shape 11">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030294"/>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3" name="Content Placeholder 2">
            <a:extLst>
              <a:ext uri="{FF2B5EF4-FFF2-40B4-BE49-F238E27FC236}">
                <a16:creationId xmlns:a16="http://schemas.microsoft.com/office/drawing/2014/main" id="{E05CE887-99E2-324B-9A3A-3CF5ABDD4E07}"/>
              </a:ext>
            </a:extLst>
          </p:cNvPr>
          <p:cNvSpPr>
            <a:spLocks noGrp="1"/>
          </p:cNvSpPr>
          <p:nvPr>
            <p:ph idx="1"/>
          </p:nvPr>
        </p:nvSpPr>
        <p:spPr>
          <a:xfrm>
            <a:off x="5935134" y="4375052"/>
            <a:ext cx="5586306" cy="1839481"/>
          </a:xfrm>
        </p:spPr>
        <p:txBody>
          <a:bodyPr>
            <a:normAutofit fontScale="85000" lnSpcReduction="10000"/>
          </a:bodyPr>
          <a:lstStyle/>
          <a:p>
            <a:r>
              <a:rPr lang="en-US" sz="2100"/>
              <a:t>GMM_ESTIMATE.m</a:t>
            </a:r>
          </a:p>
          <a:p>
            <a:pPr lvl="1"/>
            <a:r>
              <a:rPr lang="en-US" sz="2100"/>
              <a:t>Input 1: feature extraction from speech signal</a:t>
            </a:r>
          </a:p>
          <a:p>
            <a:pPr lvl="1"/>
            <a:r>
              <a:rPr lang="en-US" sz="2100"/>
              <a:t>Input 2: number of Gaussian components (50)</a:t>
            </a:r>
          </a:p>
          <a:p>
            <a:pPr lvl="2"/>
            <a:r>
              <a:rPr lang="en-US" sz="2100"/>
              <a:t>Greater number of components results in greater differential between scores</a:t>
            </a:r>
          </a:p>
          <a:p>
            <a:pPr lvl="1"/>
            <a:endParaRPr lang="en-US" sz="1400"/>
          </a:p>
        </p:txBody>
      </p:sp>
      <p:sp>
        <p:nvSpPr>
          <p:cNvPr id="22" name="Freeform: Shape 13">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
        <p:nvSpPr>
          <p:cNvPr id="6" name="TextBox 5">
            <a:extLst>
              <a:ext uri="{FF2B5EF4-FFF2-40B4-BE49-F238E27FC236}">
                <a16:creationId xmlns:a16="http://schemas.microsoft.com/office/drawing/2014/main" id="{A7B90779-BA8B-9144-85F7-0830CAB32105}"/>
              </a:ext>
            </a:extLst>
          </p:cNvPr>
          <p:cNvSpPr txBox="1"/>
          <p:nvPr/>
        </p:nvSpPr>
        <p:spPr>
          <a:xfrm>
            <a:off x="1222911" y="3403206"/>
            <a:ext cx="3982116" cy="369332"/>
          </a:xfrm>
          <a:prstGeom prst="rect">
            <a:avLst/>
          </a:prstGeom>
          <a:noFill/>
          <a:ln w="19050">
            <a:solidFill>
              <a:schemeClr val="tx1"/>
            </a:solidFill>
          </a:ln>
        </p:spPr>
        <p:txBody>
          <a:bodyPr wrap="none" rtlCol="0">
            <a:spAutoFit/>
          </a:bodyPr>
          <a:lstStyle/>
          <a:p>
            <a:r>
              <a:rPr lang="en-US"/>
              <a:t>Number of Gaussian Components = 10</a:t>
            </a:r>
          </a:p>
        </p:txBody>
      </p:sp>
      <p:sp>
        <p:nvSpPr>
          <p:cNvPr id="23" name="TextBox 22">
            <a:extLst>
              <a:ext uri="{FF2B5EF4-FFF2-40B4-BE49-F238E27FC236}">
                <a16:creationId xmlns:a16="http://schemas.microsoft.com/office/drawing/2014/main" id="{8C156224-FE83-D14E-B4AB-69E4F4CD812D}"/>
              </a:ext>
            </a:extLst>
          </p:cNvPr>
          <p:cNvSpPr txBox="1"/>
          <p:nvPr/>
        </p:nvSpPr>
        <p:spPr>
          <a:xfrm>
            <a:off x="6986973" y="3403206"/>
            <a:ext cx="3982116" cy="369332"/>
          </a:xfrm>
          <a:prstGeom prst="rect">
            <a:avLst/>
          </a:prstGeom>
          <a:noFill/>
          <a:ln w="19050">
            <a:solidFill>
              <a:schemeClr val="tx1"/>
            </a:solidFill>
          </a:ln>
        </p:spPr>
        <p:txBody>
          <a:bodyPr wrap="none" rtlCol="0">
            <a:spAutoFit/>
          </a:bodyPr>
          <a:lstStyle/>
          <a:p>
            <a:r>
              <a:rPr lang="en-US"/>
              <a:t>Number of Gaussian Components = 50</a:t>
            </a:r>
          </a:p>
        </p:txBody>
      </p:sp>
    </p:spTree>
    <p:extLst>
      <p:ext uri="{BB962C8B-B14F-4D97-AF65-F5344CB8AC3E}">
        <p14:creationId xmlns:p14="http://schemas.microsoft.com/office/powerpoint/2010/main" val="169891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5">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7B41D-6654-6744-806C-C263E1EE203F}"/>
              </a:ext>
            </a:extLst>
          </p:cNvPr>
          <p:cNvSpPr>
            <a:spLocks noGrp="1"/>
          </p:cNvSpPr>
          <p:nvPr>
            <p:ph type="title"/>
          </p:nvPr>
        </p:nvSpPr>
        <p:spPr>
          <a:xfrm>
            <a:off x="1021750" y="4278245"/>
            <a:ext cx="4913384" cy="1762969"/>
          </a:xfrm>
        </p:spPr>
        <p:txBody>
          <a:bodyPr>
            <a:normAutofit/>
          </a:bodyPr>
          <a:lstStyle/>
          <a:p>
            <a:r>
              <a:rPr lang="en-US"/>
              <a:t>Classification &amp; Validation</a:t>
            </a:r>
          </a:p>
        </p:txBody>
      </p:sp>
      <p:pic>
        <p:nvPicPr>
          <p:cNvPr id="5" name="Picture 4">
            <a:extLst>
              <a:ext uri="{FF2B5EF4-FFF2-40B4-BE49-F238E27FC236}">
                <a16:creationId xmlns:a16="http://schemas.microsoft.com/office/drawing/2014/main" id="{B7F810C1-B2BB-294E-89F2-06513847292F}"/>
              </a:ext>
            </a:extLst>
          </p:cNvPr>
          <p:cNvPicPr>
            <a:picLocks noChangeAspect="1"/>
          </p:cNvPicPr>
          <p:nvPr/>
        </p:nvPicPr>
        <p:blipFill rotWithShape="1">
          <a:blip r:embed="rId3"/>
          <a:srcRect r="35091"/>
          <a:stretch/>
        </p:blipFill>
        <p:spPr>
          <a:xfrm>
            <a:off x="1413521" y="590953"/>
            <a:ext cx="4322144" cy="3096339"/>
          </a:xfrm>
          <a:prstGeom prst="rect">
            <a:avLst/>
          </a:prstGeom>
        </p:spPr>
      </p:pic>
      <p:pic>
        <p:nvPicPr>
          <p:cNvPr id="4" name="Picture 3">
            <a:extLst>
              <a:ext uri="{FF2B5EF4-FFF2-40B4-BE49-F238E27FC236}">
                <a16:creationId xmlns:a16="http://schemas.microsoft.com/office/drawing/2014/main" id="{430DBADC-4F76-1D49-8310-9AE46A952041}"/>
              </a:ext>
            </a:extLst>
          </p:cNvPr>
          <p:cNvPicPr>
            <a:picLocks noChangeAspect="1"/>
          </p:cNvPicPr>
          <p:nvPr/>
        </p:nvPicPr>
        <p:blipFill>
          <a:blip r:embed="rId4"/>
          <a:stretch>
            <a:fillRect/>
          </a:stretch>
        </p:blipFill>
        <p:spPr>
          <a:xfrm>
            <a:off x="6083579" y="97541"/>
            <a:ext cx="5059449" cy="3791336"/>
          </a:xfrm>
          <a:prstGeom prst="rect">
            <a:avLst/>
          </a:prstGeom>
        </p:spPr>
      </p:pic>
      <p:sp>
        <p:nvSpPr>
          <p:cNvPr id="47" name="Freeform: Shape 37">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3856976"/>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3" name="Content Placeholder 2">
            <a:extLst>
              <a:ext uri="{FF2B5EF4-FFF2-40B4-BE49-F238E27FC236}">
                <a16:creationId xmlns:a16="http://schemas.microsoft.com/office/drawing/2014/main" id="{88D8C5F6-8920-1244-9B69-0C911ADFF458}"/>
              </a:ext>
            </a:extLst>
          </p:cNvPr>
          <p:cNvSpPr>
            <a:spLocks noGrp="1"/>
          </p:cNvSpPr>
          <p:nvPr>
            <p:ph idx="1"/>
          </p:nvPr>
        </p:nvSpPr>
        <p:spPr>
          <a:xfrm>
            <a:off x="6253810" y="4278246"/>
            <a:ext cx="4718989" cy="1841856"/>
          </a:xfrm>
        </p:spPr>
        <p:txBody>
          <a:bodyPr>
            <a:normAutofit/>
          </a:bodyPr>
          <a:lstStyle/>
          <a:p>
            <a:r>
              <a:rPr lang="en-US" sz="1800"/>
              <a:t>Dataset Samples</a:t>
            </a:r>
          </a:p>
          <a:p>
            <a:pPr lvl="1"/>
            <a:r>
              <a:rPr lang="en-US" sz="1800"/>
              <a:t>Confusion Matrix</a:t>
            </a:r>
          </a:p>
          <a:p>
            <a:pPr lvl="1"/>
            <a:r>
              <a:rPr lang="en-US" sz="1800"/>
              <a:t>Scores</a:t>
            </a:r>
          </a:p>
          <a:p>
            <a:pPr lvl="1"/>
            <a:r>
              <a:rPr lang="en-US" sz="1800"/>
              <a:t>Error Rate</a:t>
            </a:r>
          </a:p>
          <a:p>
            <a:pPr lvl="2"/>
            <a:r>
              <a:rPr lang="en-US"/>
              <a:t>Threshold: -15.7</a:t>
            </a:r>
          </a:p>
          <a:p>
            <a:pPr lvl="1"/>
            <a:endParaRPr lang="en-US" sz="1800"/>
          </a:p>
        </p:txBody>
      </p:sp>
      <p:sp>
        <p:nvSpPr>
          <p:cNvPr id="48" name="Freeform: Shape 39">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1226747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7B41D-6654-6744-806C-C263E1EE203F}"/>
              </a:ext>
            </a:extLst>
          </p:cNvPr>
          <p:cNvSpPr>
            <a:spLocks noGrp="1"/>
          </p:cNvSpPr>
          <p:nvPr>
            <p:ph type="title"/>
          </p:nvPr>
        </p:nvSpPr>
        <p:spPr>
          <a:xfrm>
            <a:off x="1021750" y="4278245"/>
            <a:ext cx="4913384" cy="1762969"/>
          </a:xfrm>
        </p:spPr>
        <p:txBody>
          <a:bodyPr>
            <a:normAutofit/>
          </a:bodyPr>
          <a:lstStyle/>
          <a:p>
            <a:r>
              <a:rPr lang="en-US"/>
              <a:t>Classification &amp; Validation</a:t>
            </a:r>
          </a:p>
        </p:txBody>
      </p:sp>
      <p:pic>
        <p:nvPicPr>
          <p:cNvPr id="10" name="Picture 9">
            <a:extLst>
              <a:ext uri="{FF2B5EF4-FFF2-40B4-BE49-F238E27FC236}">
                <a16:creationId xmlns:a16="http://schemas.microsoft.com/office/drawing/2014/main" id="{7C6365D8-2CA1-6944-93A6-62ECA82C672F}"/>
              </a:ext>
            </a:extLst>
          </p:cNvPr>
          <p:cNvPicPr>
            <a:picLocks noChangeAspect="1"/>
          </p:cNvPicPr>
          <p:nvPr/>
        </p:nvPicPr>
        <p:blipFill rotWithShape="1">
          <a:blip r:embed="rId3"/>
          <a:srcRect r="33536"/>
          <a:stretch/>
        </p:blipFill>
        <p:spPr>
          <a:xfrm>
            <a:off x="1413521" y="590400"/>
            <a:ext cx="4332055" cy="3096000"/>
          </a:xfrm>
          <a:prstGeom prst="rect">
            <a:avLst/>
          </a:prstGeom>
        </p:spPr>
      </p:pic>
      <p:pic>
        <p:nvPicPr>
          <p:cNvPr id="4" name="Picture 3">
            <a:extLst>
              <a:ext uri="{FF2B5EF4-FFF2-40B4-BE49-F238E27FC236}">
                <a16:creationId xmlns:a16="http://schemas.microsoft.com/office/drawing/2014/main" id="{81D90CDB-E10D-C94F-BE21-16AA168F7D48}"/>
              </a:ext>
            </a:extLst>
          </p:cNvPr>
          <p:cNvPicPr>
            <a:picLocks noChangeAspect="1"/>
          </p:cNvPicPr>
          <p:nvPr/>
        </p:nvPicPr>
        <p:blipFill>
          <a:blip r:embed="rId4"/>
          <a:stretch>
            <a:fillRect/>
          </a:stretch>
        </p:blipFill>
        <p:spPr>
          <a:xfrm>
            <a:off x="6083937" y="243000"/>
            <a:ext cx="5058733" cy="3790800"/>
          </a:xfrm>
          <a:prstGeom prst="rect">
            <a:avLst/>
          </a:prstGeom>
        </p:spPr>
      </p:pic>
      <p:sp>
        <p:nvSpPr>
          <p:cNvPr id="17" name="Freeform: Shape 16">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3856976"/>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3" name="Content Placeholder 2">
            <a:extLst>
              <a:ext uri="{FF2B5EF4-FFF2-40B4-BE49-F238E27FC236}">
                <a16:creationId xmlns:a16="http://schemas.microsoft.com/office/drawing/2014/main" id="{88D8C5F6-8920-1244-9B69-0C911ADFF458}"/>
              </a:ext>
            </a:extLst>
          </p:cNvPr>
          <p:cNvSpPr>
            <a:spLocks noGrp="1"/>
          </p:cNvSpPr>
          <p:nvPr>
            <p:ph idx="1"/>
          </p:nvPr>
        </p:nvSpPr>
        <p:spPr>
          <a:xfrm>
            <a:off x="6253810" y="4278246"/>
            <a:ext cx="4718989" cy="1841856"/>
          </a:xfrm>
        </p:spPr>
        <p:txBody>
          <a:bodyPr>
            <a:normAutofit/>
          </a:bodyPr>
          <a:lstStyle/>
          <a:p>
            <a:r>
              <a:rPr lang="en-US" sz="1800"/>
              <a:t>First Probe Sample</a:t>
            </a:r>
          </a:p>
          <a:p>
            <a:pPr lvl="1"/>
            <a:r>
              <a:rPr lang="en-US" sz="1800"/>
              <a:t>Confusion Matrix</a:t>
            </a:r>
          </a:p>
          <a:p>
            <a:pPr lvl="1"/>
            <a:r>
              <a:rPr lang="en-US" sz="1800"/>
              <a:t>Scores</a:t>
            </a:r>
          </a:p>
          <a:p>
            <a:pPr lvl="1"/>
            <a:r>
              <a:rPr lang="en-US" sz="1800"/>
              <a:t>Error Rate</a:t>
            </a:r>
          </a:p>
          <a:p>
            <a:pPr lvl="2"/>
            <a:r>
              <a:rPr lang="en-US"/>
              <a:t>Threshold: -15.7</a:t>
            </a:r>
          </a:p>
        </p:txBody>
      </p:sp>
      <p:sp>
        <p:nvSpPr>
          <p:cNvPr id="19" name="Freeform: Shape 18">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49903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7B41D-6654-6744-806C-C263E1EE203F}"/>
              </a:ext>
            </a:extLst>
          </p:cNvPr>
          <p:cNvSpPr>
            <a:spLocks noGrp="1"/>
          </p:cNvSpPr>
          <p:nvPr>
            <p:ph type="title"/>
          </p:nvPr>
        </p:nvSpPr>
        <p:spPr>
          <a:xfrm>
            <a:off x="1021750" y="4278245"/>
            <a:ext cx="4913384" cy="1762969"/>
          </a:xfrm>
        </p:spPr>
        <p:txBody>
          <a:bodyPr>
            <a:normAutofit/>
          </a:bodyPr>
          <a:lstStyle/>
          <a:p>
            <a:r>
              <a:rPr lang="en-US"/>
              <a:t>Classification &amp; Validation</a:t>
            </a:r>
          </a:p>
        </p:txBody>
      </p:sp>
      <p:pic>
        <p:nvPicPr>
          <p:cNvPr id="6" name="Picture 5">
            <a:extLst>
              <a:ext uri="{FF2B5EF4-FFF2-40B4-BE49-F238E27FC236}">
                <a16:creationId xmlns:a16="http://schemas.microsoft.com/office/drawing/2014/main" id="{D00CDD39-CF1E-C046-828C-CB22F4ACB589}"/>
              </a:ext>
            </a:extLst>
          </p:cNvPr>
          <p:cNvPicPr>
            <a:picLocks noChangeAspect="1"/>
          </p:cNvPicPr>
          <p:nvPr/>
        </p:nvPicPr>
        <p:blipFill rotWithShape="1">
          <a:blip r:embed="rId3"/>
          <a:srcRect r="34606"/>
          <a:stretch/>
        </p:blipFill>
        <p:spPr>
          <a:xfrm>
            <a:off x="1413521" y="590400"/>
            <a:ext cx="4377531" cy="3096000"/>
          </a:xfrm>
          <a:prstGeom prst="rect">
            <a:avLst/>
          </a:prstGeom>
        </p:spPr>
      </p:pic>
      <p:pic>
        <p:nvPicPr>
          <p:cNvPr id="5" name="Picture 4">
            <a:extLst>
              <a:ext uri="{FF2B5EF4-FFF2-40B4-BE49-F238E27FC236}">
                <a16:creationId xmlns:a16="http://schemas.microsoft.com/office/drawing/2014/main" id="{B9530972-77F2-B34E-8A35-5E58B8A1BA38}"/>
              </a:ext>
            </a:extLst>
          </p:cNvPr>
          <p:cNvPicPr>
            <a:picLocks noChangeAspect="1"/>
          </p:cNvPicPr>
          <p:nvPr/>
        </p:nvPicPr>
        <p:blipFill>
          <a:blip r:embed="rId4"/>
          <a:stretch>
            <a:fillRect/>
          </a:stretch>
        </p:blipFill>
        <p:spPr>
          <a:xfrm>
            <a:off x="6083937" y="243000"/>
            <a:ext cx="5058733" cy="3790800"/>
          </a:xfrm>
          <a:prstGeom prst="rect">
            <a:avLst/>
          </a:prstGeom>
        </p:spPr>
      </p:pic>
      <p:sp>
        <p:nvSpPr>
          <p:cNvPr id="13" name="Freeform: Shape 12">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3856976"/>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3" name="Content Placeholder 2">
            <a:extLst>
              <a:ext uri="{FF2B5EF4-FFF2-40B4-BE49-F238E27FC236}">
                <a16:creationId xmlns:a16="http://schemas.microsoft.com/office/drawing/2014/main" id="{88D8C5F6-8920-1244-9B69-0C911ADFF458}"/>
              </a:ext>
            </a:extLst>
          </p:cNvPr>
          <p:cNvSpPr>
            <a:spLocks noGrp="1"/>
          </p:cNvSpPr>
          <p:nvPr>
            <p:ph idx="1"/>
          </p:nvPr>
        </p:nvSpPr>
        <p:spPr>
          <a:xfrm>
            <a:off x="6253810" y="4278246"/>
            <a:ext cx="4718989" cy="1841856"/>
          </a:xfrm>
        </p:spPr>
        <p:txBody>
          <a:bodyPr>
            <a:normAutofit/>
          </a:bodyPr>
          <a:lstStyle/>
          <a:p>
            <a:r>
              <a:rPr lang="en-US" sz="1800"/>
              <a:t>Second Probe Sample</a:t>
            </a:r>
          </a:p>
          <a:p>
            <a:pPr lvl="1"/>
            <a:r>
              <a:rPr lang="en-US" sz="1800"/>
              <a:t>Confusion Matrix</a:t>
            </a:r>
          </a:p>
          <a:p>
            <a:pPr lvl="1"/>
            <a:r>
              <a:rPr lang="en-US" sz="1800"/>
              <a:t>Scores</a:t>
            </a:r>
          </a:p>
          <a:p>
            <a:pPr lvl="1"/>
            <a:r>
              <a:rPr lang="en-US" sz="1800"/>
              <a:t>Error Rate</a:t>
            </a:r>
          </a:p>
          <a:p>
            <a:pPr lvl="2"/>
            <a:r>
              <a:rPr lang="en-US"/>
              <a:t>Threshold: -15.7</a:t>
            </a:r>
          </a:p>
        </p:txBody>
      </p:sp>
      <p:sp>
        <p:nvSpPr>
          <p:cNvPr id="15" name="Freeform: Shape 14">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353595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3A002-540B-F140-9D5D-ADF155125902}"/>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7200" cap="all"/>
              <a:t>Questions &amp; Answers</a:t>
            </a:r>
          </a:p>
        </p:txBody>
      </p:sp>
      <p:sp>
        <p:nvSpPr>
          <p:cNvPr id="16"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7" name="Graphic 6" descr="Question mark">
            <a:extLst>
              <a:ext uri="{FF2B5EF4-FFF2-40B4-BE49-F238E27FC236}">
                <a16:creationId xmlns:a16="http://schemas.microsoft.com/office/drawing/2014/main" id="{82200B02-A603-5BFE-88C5-21C47E116D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8791" y="1150341"/>
            <a:ext cx="2585314" cy="2585314"/>
          </a:xfrm>
          <a:prstGeom prst="rect">
            <a:avLst/>
          </a:prstGeom>
        </p:spPr>
      </p:pic>
    </p:spTree>
    <p:extLst>
      <p:ext uri="{BB962C8B-B14F-4D97-AF65-F5344CB8AC3E}">
        <p14:creationId xmlns:p14="http://schemas.microsoft.com/office/powerpoint/2010/main" val="29434512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{E8D3FD29-81B1-E243-B714-B58BCCCE21EC}tf10001072</Template>
  <TotalTime>0</TotalTime>
  <Words>502</Words>
  <Application>Microsoft Macintosh PowerPoint</Application>
  <PresentationFormat>Widescreen</PresentationFormat>
  <Paragraphs>70</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Franklin Gothic Book</vt:lpstr>
      <vt:lpstr>Crop</vt:lpstr>
      <vt:lpstr>Speaker Recognition</vt:lpstr>
      <vt:lpstr>Project Flow</vt:lpstr>
      <vt:lpstr>Dataset</vt:lpstr>
      <vt:lpstr>Feature Extraction</vt:lpstr>
      <vt:lpstr>GMM Training</vt:lpstr>
      <vt:lpstr>Classification &amp; Validation</vt:lpstr>
      <vt:lpstr>Classification &amp; Validation</vt:lpstr>
      <vt:lpstr>Classification &amp; Validation</vt:lpstr>
      <vt:lpstr>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Nguyen</dc:creator>
  <cp:lastModifiedBy>Justin Nguyen</cp:lastModifiedBy>
  <cp:revision>1</cp:revision>
  <dcterms:created xsi:type="dcterms:W3CDTF">2022-04-07T03:20:47Z</dcterms:created>
  <dcterms:modified xsi:type="dcterms:W3CDTF">2022-04-14T01:01:16Z</dcterms:modified>
</cp:coreProperties>
</file>