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6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5BF86B-18A2-441F-A02A-8AB90AD18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342C34-84F0-453D-B988-EDFC64946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4BD4C6-626A-4A9B-B792-38160D63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4DACE1-6020-4284-BBA1-E4EAFBE4F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62860A-96BA-42EB-8D90-AB48560E53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87A2EE-E750-4262-AF37-5560A6CAC1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503A76-8B2C-4F63-9495-9F16014486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CA9F2A-60A0-4396-984D-99E120F4E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E8FDBA-0EC8-4E33-8702-AB0224C6C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E2B67C-A80E-4D64-8ACA-940558A29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BEBDD3-94F1-4AAD-B539-AC214A72D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EDB09A-E47F-45FC-9809-CB66A874F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36FD3A8-274D-459F-9B0A-CC915F022F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10F1D2-12D4-43EA-BE75-000B5E3AA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600200"/>
            <a:ext cx="2074863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CE88D8-16C2-408C-B88B-BF7AFB707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2EC1EB-5D2E-4808-ADC2-D103FD0CBF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E0147D-A02D-4C41-B2A8-E48850876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FAF384-13BA-4E67-BCCA-E5EE003FBE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610F55-E089-4974-98F9-315534CD01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04FF68-7D62-4449-935A-3892162A5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4273B-1470-4377-A08F-4ADA51CD5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75EB4BA-9FE2-44A7-B199-3879532EA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3413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4013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3413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499EC61D-FCF1-4A91-8DAC-EED235DACD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5" cy="298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6" cy="298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5" cy="298"/>
              </a:xfrm>
              <a:prstGeom prst="rect">
                <a:avLst/>
              </a:prstGeom>
              <a:solidFill>
                <a:srgbClr val="FFCF01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1" cy="29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2" cy="26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19" cy="662"/>
            </a:xfrm>
            <a:prstGeom prst="rect">
              <a:avLst/>
            </a:prstGeom>
            <a:solidFill>
              <a:srgbClr val="1C1C1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5" cy="34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/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00"/>
              </a:spcBef>
            </a:pPr>
            <a:r>
              <a:rPr lang="en-GB" altLang="zh-CN" sz="3200">
                <a:solidFill>
                  <a:srgbClr val="000000"/>
                </a:solidFill>
                <a:latin typeface="Tahoma" charset="0"/>
              </a:rPr>
              <a:t>Click to add Text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fld id="{56E3F2FB-DE31-4F58-A331-DA18CDB863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charset="0"/>
          <a:ea typeface="宋体" charset="-122"/>
        </a:defRPr>
      </a:lvl9pPr>
    </p:titleStyle>
    <p:bodyStyle>
      <a:lvl1pPr marL="342900" indent="-342900" algn="ctr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ctr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349500"/>
            <a:ext cx="7793038" cy="1462088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Racket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What is Racket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Racket is general purpose, multi-paradigm programming language in the Lisp( List processing) family.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Applications and practical use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Apart from having a basis in programming language theory, Racket was designed to be used as a general-purpose language in production systems. Thus, the Racket distribution features an extensive library that covers systems and network programming, web development, a uniform interface to the underlying operating system, a dynamic foreign function interface, several flavours of regular expressions, laxer/parser generators, logic programming, and a complete GUI framework.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Racket has several features useful for a commercial language, among them an ability to generate standalone executables under Windows, Mac OS X and Unix, a profiler and debugger included in the integrated development environment (IDE), and a unit testing framework.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Racket has been used for commercial projects and web applications. A notable example is the Hacker News website, which runs on Arc, which is developed in Racket. Naughty Dog has used it as a scripting language in several of their video games.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Our goal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our lesson, I hope that Student Would Be Able To :</a:t>
            </a:r>
          </a:p>
          <a:p>
            <a:pPr marL="741363" lvl="1" indent="-284163"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Develop program independently.</a:t>
            </a:r>
          </a:p>
          <a:p>
            <a:pPr marL="741363" lvl="1" indent="-284163"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Learn new tools, concepts alone and use them in work efficiently.</a:t>
            </a:r>
          </a:p>
          <a:p>
            <a:pPr marL="741363" lvl="1" indent="-284163"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Cooperate in developing program.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Prerequisite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Computer( Best with Internet, can be shared in pair. 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Software : DrRacket and git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Second edition of HowToDesignProgram ( freely obtainable from here http://www.ccs.neu.edu/home/matthias/HtDP2e/ 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101</Words>
  <Application>Microsoft Office PowerPoint</Application>
  <PresentationFormat>全屏显示(4:3)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Times New Roman</vt:lpstr>
      <vt:lpstr>Tahoma</vt:lpstr>
      <vt:lpstr>宋体</vt:lpstr>
      <vt:lpstr>Arial</vt:lpstr>
      <vt:lpstr>DejaVu Sans</vt:lpstr>
      <vt:lpstr>Wingdings</vt:lpstr>
      <vt:lpstr>Office 主题</vt:lpstr>
      <vt:lpstr>Office 主题</vt:lpstr>
      <vt:lpstr>Racket </vt:lpstr>
      <vt:lpstr>What is Racket</vt:lpstr>
      <vt:lpstr>Applications and practical use</vt:lpstr>
      <vt:lpstr>Our goal</vt:lpstr>
      <vt:lpstr>Prerequisite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liuzhengshuo</dc:creator>
  <cp:lastModifiedBy>Microsoft</cp:lastModifiedBy>
  <cp:revision>3</cp:revision>
  <cp:lastPrinted>1601-01-01T00:00:00Z</cp:lastPrinted>
  <dcterms:created xsi:type="dcterms:W3CDTF">2014-06-30T05:21:18Z</dcterms:created>
  <dcterms:modified xsi:type="dcterms:W3CDTF">2014-07-28T14:05:02Z</dcterms:modified>
</cp:coreProperties>
</file>