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9" r:id="rId3"/>
    <p:sldId id="577" r:id="rId5"/>
    <p:sldId id="578" r:id="rId6"/>
    <p:sldId id="595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  <p:sldId id="593" r:id="rId22"/>
    <p:sldId id="31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 showGuides="1">
      <p:cViewPr varScale="1">
        <p:scale>
          <a:sx n="60" d="100"/>
          <a:sy n="60" d="100"/>
        </p:scale>
        <p:origin x="1602" y="66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B1C2494-8932-4549-9EEA-B787E7A0F25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package" Target="../embeddings/Workbook1.xlsx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8229600" cy="110744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on IRIS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533400"/>
            <a:ext cx="6324600" cy="915670"/>
          </a:xfrm>
        </p:spPr>
        <p:txBody>
          <a:bodyPr/>
          <a:lstStyle/>
          <a:p>
            <a:r>
              <a:rPr lang="en-US" dirty="0" smtClean="0"/>
              <a:t>VISUALISATIONS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76400"/>
            <a:ext cx="7772400" cy="466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464820"/>
            <a:ext cx="6324600" cy="1099185"/>
          </a:xfrm>
        </p:spPr>
        <p:txBody>
          <a:bodyPr/>
          <a:lstStyle/>
          <a:p>
            <a:r>
              <a:rPr lang="en-US" dirty="0" smtClean="0"/>
              <a:t>VISUALISATIONS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859" y="1676400"/>
            <a:ext cx="6646082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507365"/>
            <a:ext cx="6324600" cy="734060"/>
          </a:xfrm>
        </p:spPr>
        <p:txBody>
          <a:bodyPr/>
          <a:lstStyle/>
          <a:p>
            <a:r>
              <a:rPr lang="en-US" dirty="0" smtClean="0"/>
              <a:t>VISUALISATIONS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76400"/>
            <a:ext cx="662940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28600"/>
            <a:ext cx="7391400" cy="661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533400"/>
            <a:ext cx="8229600" cy="4525963"/>
          </a:xfrm>
        </p:spPr>
        <p:txBody>
          <a:bodyPr/>
          <a:lstStyle/>
          <a:p>
            <a:r>
              <a:rPr lang="en-US" dirty="0" smtClean="0"/>
              <a:t>Correlation between Numeric attributes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4000"/>
            <a:ext cx="6705600" cy="439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90600" y="533400"/>
            <a:ext cx="8229600" cy="4525963"/>
          </a:xfrm>
        </p:spPr>
        <p:txBody>
          <a:bodyPr/>
          <a:lstStyle/>
          <a:p>
            <a:r>
              <a:rPr lang="en-US" dirty="0" smtClean="0"/>
              <a:t>Histograms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99" y="1752600"/>
            <a:ext cx="7816516" cy="4557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468630"/>
            <a:ext cx="8229600" cy="5657850"/>
          </a:xfrm>
        </p:spPr>
        <p:txBody>
          <a:bodyPr/>
          <a:lstStyle/>
          <a:p>
            <a:r>
              <a:rPr lang="en-US" b="0" dirty="0"/>
              <a:t>Univariate Analysis of our columns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1066799"/>
            <a:ext cx="4429125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19400"/>
            <a:ext cx="462915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Univariate </a:t>
            </a:r>
            <a:r>
              <a:rPr lang="en-US" b="0" dirty="0" smtClean="0"/>
              <a:t>Analysis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" y="1004888"/>
            <a:ext cx="462915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3128962"/>
            <a:ext cx="447675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b="0" dirty="0" smtClean="0"/>
              <a:t>Boxplots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95400"/>
            <a:ext cx="8610600" cy="484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40" y="1219200"/>
            <a:ext cx="8952865" cy="317309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dataset is balanced i.e. equal records are present for all three species.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We have four numerical columns while just one categorical column which in turn is our target column.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A strong correlation is present between petal width and petal length.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setosa</a:t>
            </a:r>
            <a:r>
              <a:rPr lang="en-US" sz="2800" dirty="0"/>
              <a:t> species is the most easily distinguishable because of its small feature size.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The Versicolor and </a:t>
            </a:r>
            <a:r>
              <a:rPr lang="en-US" sz="2800" dirty="0" err="1"/>
              <a:t>Virginica</a:t>
            </a:r>
            <a:r>
              <a:rPr lang="en-US" sz="2800" dirty="0"/>
              <a:t> species are usually mixed and are sometimes hard to separate, while usually Versicolor has average feature sizes and </a:t>
            </a:r>
            <a:r>
              <a:rPr lang="en-US" sz="2800" dirty="0" err="1"/>
              <a:t>V</a:t>
            </a:r>
            <a:r>
              <a:rPr lang="en-US" sz="2800" dirty="0" err="1" smtClean="0"/>
              <a:t>irginica</a:t>
            </a:r>
            <a:r>
              <a:rPr lang="en-US" sz="2800" dirty="0" smtClean="0"/>
              <a:t> </a:t>
            </a:r>
            <a:r>
              <a:rPr lang="en-US" sz="2800" dirty="0"/>
              <a:t>has larger feature sizes.</a:t>
            </a:r>
            <a:endParaRPr lang="en-US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dirty="0" smtClean="0"/>
              <a:t>IRIS DATA SET</a:t>
            </a:r>
            <a:endParaRPr lang="en-US" dirty="0"/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74663" y="1524000"/>
            <a:ext cx="8669337" cy="463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None/>
            </a:pPr>
            <a:endParaRPr lang="en-GB" sz="2600" dirty="0">
              <a:cs typeface="Arial" panose="020B0604020202020204" pitchFamily="34" charset="0"/>
            </a:endParaRPr>
          </a:p>
          <a:p>
            <a:endParaRPr lang="en-US" sz="2800" dirty="0"/>
          </a:p>
          <a:p>
            <a:r>
              <a:rPr lang="en-US" sz="2800" dirty="0"/>
              <a:t>The features present in the dataset are:</a:t>
            </a:r>
            <a:endParaRPr lang="en-US" sz="2800" dirty="0"/>
          </a:p>
          <a:p>
            <a:r>
              <a:rPr lang="en-US" sz="2800" dirty="0"/>
              <a:t>Sepal Width</a:t>
            </a:r>
            <a:endParaRPr lang="en-US" sz="2800" dirty="0"/>
          </a:p>
          <a:p>
            <a:r>
              <a:rPr lang="en-US" sz="2800" dirty="0"/>
              <a:t>Sepal Length</a:t>
            </a:r>
            <a:endParaRPr lang="en-US" sz="2800" dirty="0"/>
          </a:p>
          <a:p>
            <a:r>
              <a:rPr lang="en-US" sz="2800" dirty="0"/>
              <a:t>Petal Width</a:t>
            </a:r>
            <a:endParaRPr lang="en-US" sz="2800" dirty="0"/>
          </a:p>
          <a:p>
            <a:r>
              <a:rPr lang="en-US" sz="2800" dirty="0"/>
              <a:t>Petal </a:t>
            </a:r>
            <a:r>
              <a:rPr lang="en-US" sz="2800" dirty="0" smtClean="0"/>
              <a:t>Length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62800" y="30357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Worksheet" showAsIcon="1" r:id="rId1" imgW="914400" imgH="771525" progId="Excel.Sheet.12">
                  <p:embed/>
                </p:oleObj>
              </mc:Choice>
              <mc:Fallback>
                <p:oleObj name="Worksheet" showAsIcon="1" r:id="rId1" imgW="914400" imgH="771525" progId="Excel.Sheet.12">
                  <p:embed/>
                  <p:pic>
                    <p:nvPicPr>
                      <p:cNvPr id="0" name="Picture 2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0" y="30357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dirty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533400"/>
            <a:ext cx="8229600" cy="4525963"/>
          </a:xfrm>
        </p:spPr>
        <p:txBody>
          <a:bodyPr/>
          <a:lstStyle/>
          <a:p>
            <a:r>
              <a:rPr lang="en-US" dirty="0" smtClean="0"/>
              <a:t>UNDERSTAND THE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048067"/>
            <a:ext cx="7194062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4" y="1371734"/>
            <a:ext cx="7439025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67" y="4800801"/>
            <a:ext cx="7439025" cy="1561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UNDERSTAND THE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5715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Total records=150</a:t>
            </a:r>
            <a:endParaRPr lang="en-US" sz="2400" dirty="0" smtClean="0"/>
          </a:p>
          <a:p>
            <a:r>
              <a:rPr lang="en-US" sz="2400" dirty="0" smtClean="0"/>
              <a:t>Iris </a:t>
            </a:r>
            <a:r>
              <a:rPr lang="en-US" sz="2400" dirty="0" err="1" smtClean="0"/>
              <a:t>Setosa</a:t>
            </a:r>
            <a:r>
              <a:rPr lang="en-US" sz="2400" dirty="0" smtClean="0"/>
              <a:t>=50 records</a:t>
            </a:r>
            <a:endParaRPr lang="en-US" sz="2400" dirty="0" smtClean="0"/>
          </a:p>
          <a:p>
            <a:r>
              <a:rPr lang="en-US" sz="2400" dirty="0" smtClean="0"/>
              <a:t>Iris Versicolor=50 records</a:t>
            </a:r>
            <a:endParaRPr lang="en-US" sz="2400" dirty="0" smtClean="0"/>
          </a:p>
          <a:p>
            <a:r>
              <a:rPr lang="en-US" sz="2400" dirty="0" smtClean="0"/>
              <a:t>Iris </a:t>
            </a:r>
            <a:r>
              <a:rPr lang="en-US" sz="2400" dirty="0" err="1" smtClean="0"/>
              <a:t>Virginica</a:t>
            </a:r>
            <a:r>
              <a:rPr lang="en-US" sz="2400" dirty="0" smtClean="0"/>
              <a:t>=50 records.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smtClean="0"/>
              <a:t>UNDERSTAND THE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362200"/>
            <a:ext cx="5410200" cy="351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r>
              <a:rPr lang="en-US" dirty="0" smtClean="0"/>
              <a:t>SUMMARY STATISTICS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828800"/>
            <a:ext cx="7848600" cy="4823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380833"/>
            <a:ext cx="6324600" cy="1143000"/>
          </a:xfrm>
        </p:spPr>
        <p:txBody>
          <a:bodyPr/>
          <a:lstStyle/>
          <a:p>
            <a:r>
              <a:rPr lang="en-US" dirty="0" smtClean="0"/>
              <a:t>DUPLICATES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029" y="1752600"/>
            <a:ext cx="8706971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533233"/>
            <a:ext cx="6324600" cy="1143000"/>
          </a:xfrm>
        </p:spPr>
        <p:txBody>
          <a:bodyPr/>
          <a:lstStyle/>
          <a:p>
            <a:r>
              <a:rPr lang="en-US" dirty="0" smtClean="0"/>
              <a:t>VISUALISATIONS-SPECIES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752600"/>
            <a:ext cx="6004424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433705"/>
            <a:ext cx="6324600" cy="964565"/>
          </a:xfrm>
        </p:spPr>
        <p:txBody>
          <a:bodyPr/>
          <a:lstStyle/>
          <a:p>
            <a:r>
              <a:rPr lang="en-US" dirty="0" smtClean="0"/>
              <a:t>VISUALISATIONS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676400"/>
            <a:ext cx="6946751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Presentation</Application>
  <PresentationFormat>On-screen Show (4:3)</PresentationFormat>
  <Paragraphs>97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Business Cooperate</vt:lpstr>
      <vt:lpstr>Excel.Sheet.12</vt:lpstr>
      <vt:lpstr>EDA on IRIS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JUSTIN PAUL</cp:lastModifiedBy>
  <cp:revision>541</cp:revision>
  <dcterms:created xsi:type="dcterms:W3CDTF">2011-09-14T09:42:00Z</dcterms:created>
  <dcterms:modified xsi:type="dcterms:W3CDTF">2024-05-09T14:24:13Z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4C03423B84B24F9492A7B8F37203BE7F_12</vt:lpwstr>
  </property>
  <property fmtid="{D5CDD505-2E9C-101B-9397-08002B2CF9AE}" pid="3" name="KSOProductBuildVer">
    <vt:lpwstr>1033-12.2.0.13431</vt:lpwstr>
  </property>
</Properties>
</file>