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7" r:id="rId4"/>
    <p:sldId id="264" r:id="rId5"/>
    <p:sldId id="268" r:id="rId6"/>
    <p:sldId id="263" r:id="rId7"/>
    <p:sldId id="269" r:id="rId8"/>
    <p:sldId id="261" r:id="rId9"/>
    <p:sldId id="270" r:id="rId10"/>
    <p:sldId id="273" r:id="rId11"/>
    <p:sldId id="265" r:id="rId12"/>
    <p:sldId id="271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9ECFE-55CE-483B-89ED-A74D305A34B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28164-EB5B-4625-9FF0-7ECA33BB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28164-EB5B-4625-9FF0-7ECA33BB99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39DB-DF00-4B14-B9BD-99BA42748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78B7D-ADAF-4DC4-A8F3-3F9A760D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B103F-4DD0-43E1-B458-7F279D95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001B-F842-41A7-990A-8536FEE6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61897-62F5-4CD7-A21D-5199B2F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C7A9-9605-4D49-9CE2-68D9DFA0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991BD-71E8-4705-A644-8A74A36E7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9041-349F-4388-831E-29CC82CA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24A8-4333-44B4-BAD4-20E67168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5C83D-3DDA-442A-AA4C-663C8C7A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C3AE7-0FCD-4615-A84C-A68643CD3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D2C47-D308-49F6-8016-3562C5D1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D013-887E-46DB-AE5A-6212B201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9063-C174-412B-A8DF-CA798F46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56E1-8733-467A-A870-268F1F43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7AC5-6F78-4816-88AE-9CF2BC84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4492-458F-41C6-A802-4B227B77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5D11-331E-407A-B017-1F681E7D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B7DF-1008-42D4-853C-70929B7E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96A1B-ED2E-483D-8DFD-E4A9DFAA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974E-6E69-4B0A-95F6-DA2A081F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42E3-542A-4CCD-B00A-470C8601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CAE5-8C03-4C73-8D9F-2B1B8155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D992-B931-429C-886E-D0A4F5BC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5A01-D42E-4BD1-86E7-E5BE0F0E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D793-9CC4-4EFC-8433-9331D1AE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9866-1AF0-4F9A-8F7C-3B0D450C7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9B8A8-A65A-43BD-ADE2-DC093BE11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B3905-5C8B-4052-8949-4FE9280B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6D48A-CAB3-4097-8341-2E0FF9D1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B63EE-DB3B-46EA-9BC7-D0F8CC9E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D3B5-1B1D-43CA-A4FE-160E9E61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147E-B4C4-4B6B-80F1-4126FD8A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3FD2F-24EE-4997-8A81-1FD10FEF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8227E-896A-4D6D-8150-2F4D009A5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DC89-6B08-4296-8CCC-4E5E09C7E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A7338-81FD-44EB-9646-2932845E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891CE-CE8F-4708-8397-D82BFD16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0835D-20D9-41C2-A073-801B5495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93ED-BC95-4AD4-BA46-E3BC3BF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7065C-A024-4441-9E63-81DAD6C0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06689-678A-4AA9-8AF4-B0007502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0A5A9-DABE-4193-B15B-67FB14B8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1D1E2-D752-4105-8B79-0AE2F81A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0E505-A06A-406B-9912-F93BD431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3E1E9-308F-4EA9-86CF-90C22936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4346-4880-40C2-A12A-129B3D91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44E0-5D4B-4D21-8BAF-B63BB408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5B1F2-E2FF-4321-AC81-0EF8A02C2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67BC-2217-4E46-959B-E4309341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11675-F397-49EC-84F0-EDADAD33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EFAB-CFD2-4720-A523-978BF621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6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4391-7A46-4A04-BB31-532FACCD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F4B5-AA08-4737-8450-0C328899B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67C3D-1989-4CEA-AA01-F5BBD745F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C220-8497-41C6-8080-66BBCF79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A29B-1CAD-455D-BDFA-E2EE1B6B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01753-696D-41AE-8761-922BDD0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8A9D9-086C-40E4-9783-3ECA5246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B008-6473-444C-9C06-5C03F0B5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FA3E-A9C0-40D6-B7F7-87A365953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FEB3-5753-4090-8BD7-FCE9B3B08D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8F90-47F1-48CB-AF3A-02112F6B1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5E10-98A2-465F-BDE5-74AF3E06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F0381-683A-4D6E-86EC-06A12837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FD43-6800-4606-8E97-BB2413236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Observed and simulated miscanthus GPP, NEP, ecosystem respiration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F776A-7DB7-4C0E-9765-FAE0630C2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Melannie Hartman</a:t>
            </a:r>
          </a:p>
          <a:p>
            <a:r>
              <a:rPr lang="en-US" dirty="0"/>
              <a:t>Updated: September 24, 2021</a:t>
            </a:r>
          </a:p>
        </p:txBody>
      </p:sp>
    </p:spTree>
    <p:extLst>
      <p:ext uri="{BB962C8B-B14F-4D97-AF65-F5344CB8AC3E}">
        <p14:creationId xmlns:p14="http://schemas.microsoft.com/office/powerpoint/2010/main" val="235160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71C5C85-FB27-4C9D-83C8-24DB8849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73" y="152400"/>
            <a:ext cx="6553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2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FCB4F4F-DA28-43BE-8628-A8B8962B9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71600"/>
            <a:ext cx="5486411" cy="457200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1E6B58F-3538-40FF-B3F7-E18EE600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371600"/>
            <a:ext cx="5486411" cy="457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02093-8FF6-40CA-B8B3-B6BADFE97808}"/>
              </a:ext>
            </a:extLst>
          </p:cNvPr>
          <p:cNvSpPr txBox="1"/>
          <p:nvPr/>
        </p:nvSpPr>
        <p:spPr>
          <a:xfrm>
            <a:off x="5586883" y="6308209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2, 2021</a:t>
            </a:r>
          </a:p>
        </p:txBody>
      </p:sp>
    </p:spTree>
    <p:extLst>
      <p:ext uri="{BB962C8B-B14F-4D97-AF65-F5344CB8AC3E}">
        <p14:creationId xmlns:p14="http://schemas.microsoft.com/office/powerpoint/2010/main" val="375148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BB5D87B-F48C-4F2E-981D-80B96381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71600"/>
            <a:ext cx="5486411" cy="457200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DFE09E8-A077-4CEF-B1EB-A3A28FC45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371600"/>
            <a:ext cx="5486411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00129-D4A8-4FFE-9F17-54EB4CCC4F92}"/>
              </a:ext>
            </a:extLst>
          </p:cNvPr>
          <p:cNvSpPr txBox="1"/>
          <p:nvPr/>
        </p:nvSpPr>
        <p:spPr>
          <a:xfrm>
            <a:off x="5586883" y="6308209"/>
            <a:ext cx="20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24, 2021</a:t>
            </a:r>
          </a:p>
        </p:txBody>
      </p:sp>
    </p:spTree>
    <p:extLst>
      <p:ext uri="{BB962C8B-B14F-4D97-AF65-F5344CB8AC3E}">
        <p14:creationId xmlns:p14="http://schemas.microsoft.com/office/powerpoint/2010/main" val="24563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D864EA66-6D82-46E9-93FD-18306A8B3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371600"/>
            <a:ext cx="5486411" cy="457200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D1431C4-D5AE-4385-A951-F5B6EFF5C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71600"/>
            <a:ext cx="5486411" cy="457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B1CEB-8FA5-4DAE-9F58-1DB4D93B24B4}"/>
              </a:ext>
            </a:extLst>
          </p:cNvPr>
          <p:cNvSpPr txBox="1"/>
          <p:nvPr/>
        </p:nvSpPr>
        <p:spPr>
          <a:xfrm>
            <a:off x="5586883" y="6308209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2, 2021</a:t>
            </a:r>
          </a:p>
        </p:txBody>
      </p:sp>
    </p:spTree>
    <p:extLst>
      <p:ext uri="{BB962C8B-B14F-4D97-AF65-F5344CB8AC3E}">
        <p14:creationId xmlns:p14="http://schemas.microsoft.com/office/powerpoint/2010/main" val="305283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0067151-14AC-425B-B007-E0735F765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371600"/>
            <a:ext cx="5486411" cy="457200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99E7135-5C8B-4E51-A359-B65CE59AA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71600"/>
            <a:ext cx="5486411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4365D-8481-476D-969D-4D3E50D64714}"/>
              </a:ext>
            </a:extLst>
          </p:cNvPr>
          <p:cNvSpPr txBox="1"/>
          <p:nvPr/>
        </p:nvSpPr>
        <p:spPr>
          <a:xfrm>
            <a:off x="5586883" y="6308209"/>
            <a:ext cx="20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24, 2021</a:t>
            </a:r>
          </a:p>
        </p:txBody>
      </p:sp>
    </p:spTree>
    <p:extLst>
      <p:ext uri="{BB962C8B-B14F-4D97-AF65-F5344CB8AC3E}">
        <p14:creationId xmlns:p14="http://schemas.microsoft.com/office/powerpoint/2010/main" val="359354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1E19DAB-1D86-44D5-8D3B-39AF300EC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BAA91F6-6352-4AF1-9058-6BE4ED1F9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914400"/>
            <a:ext cx="5486400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442ED4-6510-465C-8A8A-2EC3DAD06FD6}"/>
              </a:ext>
            </a:extLst>
          </p:cNvPr>
          <p:cNvSpPr txBox="1"/>
          <p:nvPr/>
        </p:nvSpPr>
        <p:spPr>
          <a:xfrm>
            <a:off x="5586883" y="6308209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2, 2021</a:t>
            </a:r>
          </a:p>
        </p:txBody>
      </p:sp>
    </p:spTree>
    <p:extLst>
      <p:ext uri="{BB962C8B-B14F-4D97-AF65-F5344CB8AC3E}">
        <p14:creationId xmlns:p14="http://schemas.microsoft.com/office/powerpoint/2010/main" val="165804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6C8BE00-78B1-4F07-802C-C325C2803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914400"/>
            <a:ext cx="5486400" cy="54864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267BEEA-29F4-4C80-A836-052FC023E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93478-668F-44D9-817E-B657F9C8C0F7}"/>
              </a:ext>
            </a:extLst>
          </p:cNvPr>
          <p:cNvSpPr txBox="1"/>
          <p:nvPr/>
        </p:nvSpPr>
        <p:spPr>
          <a:xfrm>
            <a:off x="5586883" y="6308209"/>
            <a:ext cx="20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22,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E9996-7D95-463A-A009-09303FA3E3DF}"/>
              </a:ext>
            </a:extLst>
          </p:cNvPr>
          <p:cNvSpPr txBox="1"/>
          <p:nvPr/>
        </p:nvSpPr>
        <p:spPr>
          <a:xfrm>
            <a:off x="3657600" y="452993"/>
            <a:ext cx="496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FWLOSS(4) to get better annual estimates</a:t>
            </a:r>
          </a:p>
        </p:txBody>
      </p:sp>
    </p:spTree>
    <p:extLst>
      <p:ext uri="{BB962C8B-B14F-4D97-AF65-F5344CB8AC3E}">
        <p14:creationId xmlns:p14="http://schemas.microsoft.com/office/powerpoint/2010/main" val="42257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4DA4944-2A87-4615-AFB2-E7D2131EC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D98AABE1-9506-46C4-8A98-3C3F862D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914400"/>
            <a:ext cx="548640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DED33-6229-4FED-A48F-324B96ADE7B1}"/>
              </a:ext>
            </a:extLst>
          </p:cNvPr>
          <p:cNvSpPr txBox="1"/>
          <p:nvPr/>
        </p:nvSpPr>
        <p:spPr>
          <a:xfrm>
            <a:off x="5586883" y="6308209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2, 2021</a:t>
            </a:r>
          </a:p>
        </p:txBody>
      </p:sp>
    </p:spTree>
    <p:extLst>
      <p:ext uri="{BB962C8B-B14F-4D97-AF65-F5344CB8AC3E}">
        <p14:creationId xmlns:p14="http://schemas.microsoft.com/office/powerpoint/2010/main" val="48727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DC4FBB13-F964-4DD7-A4E5-ED1E3B155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04" y="1376178"/>
            <a:ext cx="4572000" cy="4572000"/>
          </a:xfrm>
          <a:prstGeom prst="rect">
            <a:avLst/>
          </a:prstGeom>
        </p:spPr>
      </p:pic>
      <p:pic>
        <p:nvPicPr>
          <p:cNvPr id="5" name="Picture 4" descr="Arrow&#10;&#10;Description automatically generated with low confidence">
            <a:extLst>
              <a:ext uri="{FF2B5EF4-FFF2-40B4-BE49-F238E27FC236}">
                <a16:creationId xmlns:a16="http://schemas.microsoft.com/office/drawing/2014/main" id="{7F3F98BC-0B0F-4F42-BFEC-EDD39352D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54" y="1389838"/>
            <a:ext cx="4572000" cy="4572000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4D384839-29D6-4E98-AFD7-1E0375628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62" y="1389838"/>
            <a:ext cx="4572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5767B-A6A4-4D9C-B007-FA432C6FA205}"/>
              </a:ext>
            </a:extLst>
          </p:cNvPr>
          <p:cNvSpPr txBox="1"/>
          <p:nvPr/>
        </p:nvSpPr>
        <p:spPr>
          <a:xfrm>
            <a:off x="5586883" y="6308209"/>
            <a:ext cx="20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22, 2021</a:t>
            </a:r>
          </a:p>
        </p:txBody>
      </p:sp>
    </p:spTree>
    <p:extLst>
      <p:ext uri="{BB962C8B-B14F-4D97-AF65-F5344CB8AC3E}">
        <p14:creationId xmlns:p14="http://schemas.microsoft.com/office/powerpoint/2010/main" val="71325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F886810-664A-432E-A315-D79FF0659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3886200" cy="38862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6E8DC09-FBC6-4AFB-BA50-0561187E0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28800"/>
            <a:ext cx="3886200" cy="38862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B92F101-D6FE-4C6D-8206-A15E09AF2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828800"/>
            <a:ext cx="3886200" cy="3886200"/>
          </a:xfrm>
          <a:prstGeom prst="rect">
            <a:avLst/>
          </a:prstGeom>
        </p:spPr>
      </p:pic>
      <p:sp>
        <p:nvSpPr>
          <p:cNvPr id="9" name="Title 14">
            <a:extLst>
              <a:ext uri="{FF2B5EF4-FFF2-40B4-BE49-F238E27FC236}">
                <a16:creationId xmlns:a16="http://schemas.microsoft.com/office/drawing/2014/main" id="{E4490141-0F3C-4346-B12A-7A8157A9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 Ecosystem Production (NEP)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502B4-F737-4471-B34C-F39CD760947D}"/>
              </a:ext>
            </a:extLst>
          </p:cNvPr>
          <p:cNvSpPr txBox="1"/>
          <p:nvPr/>
        </p:nvSpPr>
        <p:spPr>
          <a:xfrm>
            <a:off x="5586883" y="6308209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2, 2021</a:t>
            </a:r>
          </a:p>
        </p:txBody>
      </p:sp>
    </p:spTree>
    <p:extLst>
      <p:ext uri="{BB962C8B-B14F-4D97-AF65-F5344CB8AC3E}">
        <p14:creationId xmlns:p14="http://schemas.microsoft.com/office/powerpoint/2010/main" val="60261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4E8803-C01B-4BFD-86D0-0989D7D95CD6}"/>
              </a:ext>
            </a:extLst>
          </p:cNvPr>
          <p:cNvSpPr txBox="1"/>
          <p:nvPr/>
        </p:nvSpPr>
        <p:spPr>
          <a:xfrm>
            <a:off x="5586883" y="6308209"/>
            <a:ext cx="20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24, 2021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B71EA3E-504F-4900-AAE0-40D1FAD76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828800"/>
            <a:ext cx="3886200" cy="388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779F48-F9D5-439E-836D-2D243E577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28800"/>
            <a:ext cx="3886200" cy="38862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10E8268-7F22-4627-B6B7-6663F9347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1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17E9D8B-528D-4646-8148-F2B493F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3886200" cy="38862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EC0E994-1A1A-447F-917B-95B0A3092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43000"/>
            <a:ext cx="3886200" cy="38862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F9C09202-9A9C-40D5-91DE-1EFD76BC6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143000"/>
            <a:ext cx="3886200" cy="3886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72F469-E981-403A-A996-F54BB2E5EAD2}"/>
              </a:ext>
            </a:extLst>
          </p:cNvPr>
          <p:cNvSpPr txBox="1"/>
          <p:nvPr/>
        </p:nvSpPr>
        <p:spPr>
          <a:xfrm>
            <a:off x="2951018" y="4925291"/>
            <a:ext cx="2743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is showing much earlier soil respiration in 2014 than was measured. There was a polar vortex Jan 6-8, 2014.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5EAE81-C512-4E24-BCBD-882533DD95B4}"/>
              </a:ext>
            </a:extLst>
          </p:cNvPr>
          <p:cNvSpPr txBox="1"/>
          <p:nvPr/>
        </p:nvSpPr>
        <p:spPr>
          <a:xfrm>
            <a:off x="6631520" y="4925291"/>
            <a:ext cx="322945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Another curious event is the observed pulse of respiration in early- and mid-2015 that the model doesn’t capture.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3F18E-D67A-45BF-A077-759FD0D5F8E4}"/>
              </a:ext>
            </a:extLst>
          </p:cNvPr>
          <p:cNvCxnSpPr>
            <a:cxnSpLocks/>
          </p:cNvCxnSpPr>
          <p:nvPr/>
        </p:nvCxnSpPr>
        <p:spPr>
          <a:xfrm flipV="1">
            <a:off x="5737125" y="3795823"/>
            <a:ext cx="280903" cy="119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BF334A-3B70-473C-AFFF-F3E147EC9D02}"/>
              </a:ext>
            </a:extLst>
          </p:cNvPr>
          <p:cNvCxnSpPr>
            <a:cxnSpLocks/>
          </p:cNvCxnSpPr>
          <p:nvPr/>
        </p:nvCxnSpPr>
        <p:spPr>
          <a:xfrm flipV="1">
            <a:off x="6639791" y="3429000"/>
            <a:ext cx="345800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82DFE6-3D10-499A-9B98-2CCB97FB37D8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7720445" y="3429000"/>
            <a:ext cx="525802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5DD42F-C6A4-4FDE-814B-6BA280E329BD}"/>
              </a:ext>
            </a:extLst>
          </p:cNvPr>
          <p:cNvSpPr txBox="1"/>
          <p:nvPr/>
        </p:nvSpPr>
        <p:spPr>
          <a:xfrm>
            <a:off x="9495691" y="6340825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2, 2021</a:t>
            </a:r>
          </a:p>
        </p:txBody>
      </p:sp>
    </p:spTree>
    <p:extLst>
      <p:ext uri="{BB962C8B-B14F-4D97-AF65-F5344CB8AC3E}">
        <p14:creationId xmlns:p14="http://schemas.microsoft.com/office/powerpoint/2010/main" val="7318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F8D90CF-7486-4954-9C01-CE4E1970C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143000"/>
            <a:ext cx="3886200" cy="388620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8AB3B29-858A-439A-A46E-B3E0C67C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43000"/>
            <a:ext cx="3886200" cy="38862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BD93C4D-4334-49DB-B0D4-FC95907EC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3886200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113760-DBB4-4EA6-B5AB-5BAF8017DAF2}"/>
              </a:ext>
            </a:extLst>
          </p:cNvPr>
          <p:cNvSpPr txBox="1"/>
          <p:nvPr/>
        </p:nvSpPr>
        <p:spPr>
          <a:xfrm>
            <a:off x="5586883" y="6308209"/>
            <a:ext cx="20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24, 2021</a:t>
            </a:r>
          </a:p>
        </p:txBody>
      </p:sp>
    </p:spTree>
    <p:extLst>
      <p:ext uri="{BB962C8B-B14F-4D97-AF65-F5344CB8AC3E}">
        <p14:creationId xmlns:p14="http://schemas.microsoft.com/office/powerpoint/2010/main" val="232017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125</Words>
  <Application>Microsoft Office PowerPoint</Application>
  <PresentationFormat>Widescreen</PresentationFormat>
  <Paragraphs>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Observed and simulated miscanthus GPP, NEP, ecosystem respiration</vt:lpstr>
      <vt:lpstr>PowerPoint Presentation</vt:lpstr>
      <vt:lpstr>PowerPoint Presentation</vt:lpstr>
      <vt:lpstr>PowerPoint Presentation</vt:lpstr>
      <vt:lpstr>PowerPoint Presentation</vt:lpstr>
      <vt:lpstr>Net Ecosystem Production (NEP)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Observed and simulated miscanthus GPP, NEP, ecosystem respiration</dc:title>
  <dc:creator>Hartman,Melannie</dc:creator>
  <cp:lastModifiedBy>Hartman,Melannie</cp:lastModifiedBy>
  <cp:revision>27</cp:revision>
  <dcterms:created xsi:type="dcterms:W3CDTF">2021-09-01T22:30:33Z</dcterms:created>
  <dcterms:modified xsi:type="dcterms:W3CDTF">2021-09-24T18:56:35Z</dcterms:modified>
</cp:coreProperties>
</file>