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12E3-BB93-9861-AE05-E6BF3F202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FFC1C-E50E-BA48-F624-24A7320E7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D0C4A-D19E-C9B2-5CCC-13542F9E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054E-C111-4A91-A4C3-C4F22F8593E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A9BAF-CE1C-88A7-5780-8A8B2EBED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9B5AE-712D-D26D-94A8-046B3F8D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8047-E3A4-4203-BAE3-952971E8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AD74-2B69-15CB-97EB-07FC3407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DC99B-B2B9-64E1-8474-34189C2C2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4B382-DBF3-BF71-A7C7-EADC676C6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054E-C111-4A91-A4C3-C4F22F8593E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F328-9375-54E4-84A5-1B436D34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63522-03C8-192F-AE57-6AFAA8F3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8047-E3A4-4203-BAE3-952971E8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5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336E1E-E6BD-F4BE-AC84-9C433A3A8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7BE46-42AE-FF67-8D1A-D81511C98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07D24-FE68-58D9-0123-BF8B3791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054E-C111-4A91-A4C3-C4F22F8593E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73FD9-5BDE-C8E4-8486-26B2939F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242AB-3BEA-DFDD-C6B9-7C42C064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8047-E3A4-4203-BAE3-952971E8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9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37C4-421F-3F0A-2422-47A027EE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AFF4F-66A6-4B12-038E-868F37CC0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823D0-D0BC-192E-97A2-90256DAE0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054E-C111-4A91-A4C3-C4F22F8593E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3A673-1016-1022-52EA-E6EB55BD8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8C9A3-892C-467A-6698-F4471519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8047-E3A4-4203-BAE3-952971E8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7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3A94-342D-E61A-A2F6-5A6EB4BC2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C9E40-B46C-20A7-8B08-B4ADAA73D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7485D-1F99-87B3-7C0C-A168CF32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054E-C111-4A91-A4C3-C4F22F8593E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28AFB-BD59-3B86-44EF-136740AF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6C04B-FA4B-DB15-2B0D-9DD76CC0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8047-E3A4-4203-BAE3-952971E8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8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2214-BBD5-7A80-917F-E7F32EF2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86ED6-F72D-4897-8EF5-1E81B6EE06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FA633-1DF3-E874-19DF-AE5421932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1511C-57E3-FF53-0FC3-22079DF1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054E-C111-4A91-A4C3-C4F22F8593E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6D706-65C7-83A9-C6C5-7BE09088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4CD1A-DC59-84EF-A93D-0D31BD7A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8047-E3A4-4203-BAE3-952971E8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1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695D-456D-25B8-B0A8-B94DE1C5F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426EF-8E17-97D1-04F4-9F3DE3390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04098-C731-5F44-9187-E307E096B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9B9BB-A838-BFDF-0C20-FD4774557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230D9-2DC0-C580-5289-98804818D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D732D-E60B-2017-F5F7-E177DFA0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054E-C111-4A91-A4C3-C4F22F8593E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B3D2CA-85EC-77D2-0A12-546AEDDB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74F90-0FF3-B90D-9870-7D58DD13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8047-E3A4-4203-BAE3-952971E8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9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5DDB-2523-B8CC-9117-061B3058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3329-6367-E6E6-4339-7CB2E2C3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054E-C111-4A91-A4C3-C4F22F8593E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A24D5-92F4-B2B7-E7D8-912867A6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38642-2830-6EE3-9BC8-D0F10E28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8047-E3A4-4203-BAE3-952971E8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7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C53B51-2FB6-5BA2-BEBC-68C2ECD0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054E-C111-4A91-A4C3-C4F22F8593E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3F718-8F73-82F9-9113-13DE53A4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B3A2D-34F8-BF51-BD7E-92A433AD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8047-E3A4-4203-BAE3-952971E8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DEE7-C176-2FD7-C2B2-3C1287B7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A134D-EFC3-5BAD-FF53-56A6DD386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0C4D2-BBD5-2DF5-EBDC-56EFDFAB6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F1C5E-0647-DA83-DBEC-0664BB071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054E-C111-4A91-A4C3-C4F22F8593E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E5ABC-2B94-FD88-DEF3-ED3348823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84372-FC11-C7C8-82EF-1D47A749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8047-E3A4-4203-BAE3-952971E8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0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8B8D-EA60-1FC2-6405-98C7D4381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354FCC-55A0-DA29-3215-BBC7452A4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EF7D2-6E5D-BB49-0994-E34B195A7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BCAA3-A8A7-645F-0F81-DF30C675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054E-C111-4A91-A4C3-C4F22F8593E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B4E1C-8DBB-05B8-5B24-57B6F8993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984E5-E783-DD37-FEFC-1A35269F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8047-E3A4-4203-BAE3-952971E8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0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F2278-975F-1C05-BF1D-B034E8870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019F1-8744-79FF-32C4-E681AF948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9E331-400F-101A-F56D-DEDE6297A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5054E-C111-4A91-A4C3-C4F22F8593E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54C2B-FEB6-FFD5-E380-A318E5584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E24F8-3F86-F168-CC6E-EA7162025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28047-E3A4-4203-BAE3-952971E8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%C3%B8rensen%E2%80%93Dice_coefficient" TargetMode="External"/><Relationship Id="rId2" Type="http://schemas.openxmlformats.org/officeDocument/2006/relationships/hyperlink" Target="https://www.kaggle.com/competitions/uw-madison-gi-tract-image-segmentation/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cipy/scipy/blob/master/scipy/spatial/_hausdorff.py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zodAMJQFuqThN3sKQ9Bcb76gUSFIMPrG/view?pli=1" TargetMode="External"/><Relationship Id="rId2" Type="http://schemas.openxmlformats.org/officeDocument/2006/relationships/hyperlink" Target="https://data-flair.training/blogs/python-project-driver-drowsiness-detection-syste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runch.com/2016/06/25/traffickcam/" TargetMode="External"/><Relationship Id="rId2" Type="http://schemas.openxmlformats.org/officeDocument/2006/relationships/hyperlink" Target="https://www.kaggle.com/competitions/hotel-id-to-combat-human-trafficking-2022-fgvc9/overvie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02E976-499E-A32E-ACBF-9FD42E19B9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906" b="9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1EE99F-1D67-4ACC-507A-8BB6A43C9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Topic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DF65C-BFF3-2B1A-88E4-AF025F5BB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Bavithra Lakshmanasamy</a:t>
            </a:r>
          </a:p>
        </p:txBody>
      </p:sp>
    </p:spTree>
    <p:extLst>
      <p:ext uri="{BB962C8B-B14F-4D97-AF65-F5344CB8AC3E}">
        <p14:creationId xmlns:p14="http://schemas.microsoft.com/office/powerpoint/2010/main" val="1519098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6AC06A-C648-F7CD-45D0-E7612849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</a:rPr>
              <a:t>UW-Madison GI tract Image segmentation</a:t>
            </a:r>
            <a:br>
              <a:rPr lang="en-US" sz="1400" dirty="0">
                <a:solidFill>
                  <a:schemeClr val="bg1"/>
                </a:solidFill>
              </a:rPr>
            </a:b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Objective: Segment both partial and unseen cases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  <a:hlinkClick r:id="rId2"/>
              </a:rPr>
              <a:t>https://www.kaggle.com/competitions/uw-madison-gi-tract-image-segmentation/overview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58816-7679-7D95-4F0A-FCAFD8AF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Description: </a:t>
            </a:r>
            <a:r>
              <a:rPr lang="en-US" sz="1600" dirty="0">
                <a:solidFill>
                  <a:schemeClr val="bg1"/>
                </a:solidFill>
                <a:latin typeface="Inter"/>
              </a:rPr>
              <a:t>use ML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Inter"/>
              </a:rPr>
              <a:t> to automatically segment the stomach and intestines on MRI scans.</a:t>
            </a:r>
          </a:p>
          <a:p>
            <a:r>
              <a:rPr lang="en-US" sz="1600" dirty="0">
                <a:solidFill>
                  <a:schemeClr val="bg1"/>
                </a:solidFill>
                <a:latin typeface="Inter"/>
              </a:rPr>
              <a:t>Source: Kaggle</a:t>
            </a:r>
          </a:p>
          <a:p>
            <a:r>
              <a:rPr lang="en-US" sz="1600" dirty="0">
                <a:solidFill>
                  <a:schemeClr val="bg1"/>
                </a:solidFill>
                <a:latin typeface="Inter"/>
              </a:rPr>
              <a:t>Data: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Inter"/>
              </a:rPr>
              <a:t>       data point- MRI scans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Inter"/>
              </a:rPr>
              <a:t>       Type-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Inter"/>
              </a:rPr>
              <a:t>16-bit grayscale PNG format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      size- 2.47 GB.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Problem/task: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      The task is to perform pixel segmentation.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Metric: 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Inter"/>
                <a:hlinkClick r:id="rId3"/>
              </a:rPr>
              <a:t>Dice coefficient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Inter"/>
              </a:rPr>
              <a:t>  and 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Inter"/>
                <a:hlinkClick r:id="rId4"/>
              </a:rPr>
              <a:t>3D </a:t>
            </a:r>
            <a:r>
              <a:rPr lang="en-US" sz="1600" b="0" i="0" u="none" strike="noStrike" dirty="0" err="1">
                <a:solidFill>
                  <a:schemeClr val="bg1"/>
                </a:solidFill>
                <a:effectLst/>
                <a:latin typeface="Inter"/>
                <a:hlinkClick r:id="rId4"/>
              </a:rPr>
              <a:t>Hausdorff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Inter"/>
                <a:hlinkClick r:id="rId4"/>
              </a:rPr>
              <a:t> distance</a:t>
            </a:r>
            <a:endParaRPr lang="en-US" sz="1600" b="0" i="0" u="none" strike="noStrike" dirty="0">
              <a:solidFill>
                <a:schemeClr val="bg1"/>
              </a:solidFill>
              <a:effectLst/>
              <a:latin typeface="Inter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Inter"/>
              </a:rPr>
              <a:t>Resources: Kaggle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0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96036-80C9-B2F4-95DB-946247F75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630" y="193675"/>
            <a:ext cx="3973667" cy="581183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Georgia" panose="02040502050405020303" pitchFamily="18" charset="0"/>
              </a:rPr>
              <a:t>D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  <a:t>river Drowsiness Detection System with Neural networks</a:t>
            </a:r>
            <a:br>
              <a:rPr lang="en-US" sz="2100" b="0" i="0" dirty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</a:br>
            <a:br>
              <a:rPr lang="en-US" sz="2100" b="0" i="0" dirty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</a:br>
            <a:br>
              <a:rPr lang="en-US" sz="2100" dirty="0">
                <a:solidFill>
                  <a:srgbClr val="FFFFFF"/>
                </a:solidFill>
                <a:latin typeface="Georgia" panose="02040502050405020303" pitchFamily="18" charset="0"/>
              </a:rPr>
            </a:br>
            <a:r>
              <a:rPr lang="en-US" sz="1200" b="0" i="0" dirty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  <a:t>Objective:  build a drowsiness detection system that will detect that a person’s eyes are closed for a few seconds.</a:t>
            </a:r>
            <a:br>
              <a:rPr lang="en-US" sz="1200" b="0" i="0" dirty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</a:br>
            <a:br>
              <a:rPr lang="en-US" sz="1200" b="0" i="0" dirty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</a:br>
            <a:r>
              <a:rPr lang="en-US" sz="900" b="0" i="0" dirty="0">
                <a:solidFill>
                  <a:schemeClr val="accent1"/>
                </a:solidFill>
                <a:effectLst/>
                <a:latin typeface="Georgia" panose="020405020504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https://data-flair.training/blogs/python-project-driver-drowsiness-detection-system</a:t>
            </a:r>
            <a:br>
              <a:rPr lang="en-US" sz="2100" b="0" i="0" dirty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</a:br>
            <a:br>
              <a:rPr lang="en-US" sz="2100" b="0" i="0" dirty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</a:br>
            <a:br>
              <a:rPr lang="en-US" sz="2100" b="0" i="0" dirty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</a:br>
            <a:br>
              <a:rPr lang="en-US" sz="2100" b="0" i="0" dirty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</a:br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7B54808-EE27-C5CA-FA7C-A4D8256C3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Description: </a:t>
            </a:r>
            <a:r>
              <a:rPr lang="en-US" sz="1600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sz="1600" b="0" i="0" dirty="0">
                <a:effectLst/>
                <a:latin typeface="Georgia" panose="02040502050405020303" pitchFamily="18" charset="0"/>
              </a:rPr>
              <a:t>Drowsiness detection system, build a model using deep neural network to classify images and detec</a:t>
            </a:r>
            <a:r>
              <a:rPr lang="en-US" sz="1600" dirty="0">
                <a:latin typeface="Georgia" panose="02040502050405020303" pitchFamily="18" charset="0"/>
              </a:rPr>
              <a:t>t if that person’s eyes are closed for a few seconds or not</a:t>
            </a:r>
            <a:endParaRPr lang="en-US" sz="1600" dirty="0"/>
          </a:p>
          <a:p>
            <a:r>
              <a:rPr lang="en-US" sz="1600" dirty="0">
                <a:solidFill>
                  <a:srgbClr val="FFFFFF"/>
                </a:solidFill>
              </a:rPr>
              <a:t>Source: Data flair. Training</a:t>
            </a:r>
          </a:p>
          <a:p>
            <a:r>
              <a:rPr lang="en-US" sz="1600" dirty="0">
                <a:solidFill>
                  <a:srgbClr val="FFFFFF"/>
                </a:solidFill>
              </a:rPr>
              <a:t>Data: </a:t>
            </a:r>
          </a:p>
          <a:p>
            <a:r>
              <a:rPr lang="en-US" sz="1600" dirty="0">
                <a:solidFill>
                  <a:srgbClr val="FFFFFF"/>
                </a:solidFill>
              </a:rPr>
              <a:t>Data point: images with varied eye patterns like yawning, closed, opened.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Instances: 2900 images in total which are 145x145 and the format is of .jpg</a:t>
            </a:r>
          </a:p>
          <a:p>
            <a:r>
              <a:rPr lang="en-US" sz="1600" dirty="0">
                <a:solidFill>
                  <a:srgbClr val="FFFFFF"/>
                </a:solidFill>
              </a:rPr>
              <a:t>Size: 169MB</a:t>
            </a:r>
          </a:p>
          <a:p>
            <a:r>
              <a:rPr lang="en-US" sz="1600" dirty="0">
                <a:solidFill>
                  <a:srgbClr val="FFFFFF"/>
                </a:solidFill>
              </a:rPr>
              <a:t>Task: Classification (</a:t>
            </a:r>
            <a:r>
              <a:rPr lang="en-US" sz="1100" b="0" i="0" dirty="0">
                <a:effectLst/>
                <a:latin typeface="Georgia" panose="02040502050405020303" pitchFamily="18" charset="0"/>
              </a:rPr>
              <a:t>Classifier will categorize whether eyes are open or closed)</a:t>
            </a:r>
          </a:p>
          <a:p>
            <a:r>
              <a:rPr lang="en-US" sz="1600" dirty="0">
                <a:solidFill>
                  <a:srgbClr val="FFFFFF"/>
                </a:solidFill>
              </a:rPr>
              <a:t>Metric: Accuracy </a:t>
            </a:r>
          </a:p>
          <a:p>
            <a:r>
              <a:rPr lang="en-US" sz="1600" dirty="0">
                <a:solidFill>
                  <a:srgbClr val="FFFFFF"/>
                </a:solidFill>
              </a:rPr>
              <a:t>Resource: </a:t>
            </a:r>
            <a:r>
              <a:rPr lang="en-US" sz="16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https://drive.google.com/file/d/1zodAMJQFuqThN3sKQ9Bcb76gUSFIMPrG/view?pli=1</a:t>
            </a:r>
            <a:endParaRPr lang="en-US" sz="16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556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DBE51-A6D6-ACC2-2923-23B8FAE62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rgbClr val="FFFFFF"/>
                </a:solidFill>
              </a:rPr>
              <a:t>Hotel-ID to combat human trafficking</a:t>
            </a:r>
            <a:br>
              <a:rPr lang="en-US" sz="2500" dirty="0">
                <a:solidFill>
                  <a:srgbClr val="FFFFFF"/>
                </a:solidFill>
              </a:rPr>
            </a:br>
            <a:br>
              <a:rPr lang="en-US" sz="2500" dirty="0">
                <a:solidFill>
                  <a:srgbClr val="FFFFFF"/>
                </a:solidFill>
              </a:rPr>
            </a:br>
            <a:r>
              <a:rPr lang="en-US" sz="1200" dirty="0">
                <a:solidFill>
                  <a:srgbClr val="FFFFFF"/>
                </a:solidFill>
              </a:rPr>
              <a:t>Objective: Build </a:t>
            </a:r>
            <a:r>
              <a:rPr lang="en-US" sz="1200" dirty="0">
                <a:solidFill>
                  <a:srgbClr val="FFFFFF"/>
                </a:solidFill>
                <a:latin typeface="Inter"/>
              </a:rPr>
              <a:t>m</a:t>
            </a:r>
            <a:r>
              <a:rPr lang="en-US" sz="1200" i="0" dirty="0">
                <a:solidFill>
                  <a:srgbClr val="FFFFFF"/>
                </a:solidFill>
                <a:effectLst/>
                <a:latin typeface="Inter"/>
              </a:rPr>
              <a:t>odels that can overcome this extra layer of difficulty</a:t>
            </a:r>
            <a:br>
              <a:rPr lang="en-US" sz="2500" i="0" dirty="0">
                <a:solidFill>
                  <a:srgbClr val="FFFFFF"/>
                </a:solidFill>
                <a:effectLst/>
                <a:latin typeface="Inter"/>
              </a:rPr>
            </a:br>
            <a:r>
              <a:rPr lang="en-US" sz="110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https://www.kaggle.com/competitions/hotel-id-to-combat-human-trafficking-2022-fgvc9/overview</a:t>
            </a:r>
            <a:br>
              <a:rPr lang="en-US" sz="2500" i="0" dirty="0">
                <a:solidFill>
                  <a:srgbClr val="FFFFFF"/>
                </a:solidFill>
                <a:effectLst/>
                <a:latin typeface="Inter"/>
              </a:rPr>
            </a:br>
            <a:endParaRPr lang="en-US" sz="2500" dirty="0">
              <a:solidFill>
                <a:srgbClr val="FFFFFF"/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F116B-9C8B-CBB3-F92D-1101876E3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rgbClr val="FEFFFF"/>
                </a:solidFill>
              </a:rPr>
              <a:t>Description: </a:t>
            </a:r>
            <a:r>
              <a:rPr lang="en-US" sz="2200" b="0" i="0" dirty="0">
                <a:solidFill>
                  <a:srgbClr val="FEFFFF"/>
                </a:solidFill>
                <a:effectLst/>
                <a:latin typeface="Inter"/>
              </a:rPr>
              <a:t>identify the hotel seen in test images from the  </a:t>
            </a:r>
            <a:r>
              <a:rPr lang="en-US" sz="2200" b="0" i="0" u="none" strike="noStrike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TraffickCam</a:t>
            </a:r>
            <a:r>
              <a:rPr lang="en-US" sz="2200" b="0" i="0" dirty="0">
                <a:solidFill>
                  <a:srgbClr val="FEFFFF"/>
                </a:solidFill>
                <a:effectLst/>
                <a:latin typeface="Inter"/>
              </a:rPr>
              <a:t> dataset, which are based on a large gallery of training images with known hotel IDs.</a:t>
            </a:r>
            <a:endParaRPr lang="en-US" sz="2200" dirty="0">
              <a:solidFill>
                <a:srgbClr val="FEFFFF"/>
              </a:solidFill>
            </a:endParaRPr>
          </a:p>
          <a:p>
            <a:r>
              <a:rPr lang="en-US" sz="2200" dirty="0">
                <a:solidFill>
                  <a:srgbClr val="FEFFFF"/>
                </a:solidFill>
              </a:rPr>
              <a:t>Source: Kaggle</a:t>
            </a:r>
          </a:p>
          <a:p>
            <a:r>
              <a:rPr lang="en-US" sz="2200" dirty="0">
                <a:solidFill>
                  <a:srgbClr val="FEFFFF"/>
                </a:solidFill>
              </a:rPr>
              <a:t>Data type: Images- jpg, </a:t>
            </a:r>
            <a:r>
              <a:rPr lang="en-US" sz="2200" dirty="0" err="1">
                <a:solidFill>
                  <a:srgbClr val="FEFFFF"/>
                </a:solidFill>
              </a:rPr>
              <a:t>png</a:t>
            </a:r>
            <a:r>
              <a:rPr lang="en-US" sz="2200" dirty="0">
                <a:solidFill>
                  <a:srgbClr val="FEFFFF"/>
                </a:solidFill>
              </a:rPr>
              <a:t>, csv</a:t>
            </a:r>
          </a:p>
          <a:p>
            <a:r>
              <a:rPr lang="en-US" sz="2200" dirty="0">
                <a:solidFill>
                  <a:srgbClr val="FEFFFF"/>
                </a:solidFill>
              </a:rPr>
              <a:t>                    Size : 15.38 GB</a:t>
            </a:r>
          </a:p>
          <a:p>
            <a:r>
              <a:rPr lang="en-US" sz="2200" dirty="0">
                <a:solidFill>
                  <a:srgbClr val="FEFFFF"/>
                </a:solidFill>
              </a:rPr>
              <a:t>Metric: </a:t>
            </a:r>
            <a:r>
              <a:rPr lang="en-US" sz="2200" b="0" i="0" dirty="0">
                <a:solidFill>
                  <a:srgbClr val="FEFFFF"/>
                </a:solidFill>
                <a:effectLst/>
                <a:latin typeface="Inter"/>
              </a:rPr>
              <a:t>Submissions are evaluated according to the Mean Average Precision</a:t>
            </a:r>
            <a:endParaRPr lang="en-US" sz="2200" dirty="0">
              <a:solidFill>
                <a:srgbClr val="FEFFFF"/>
              </a:solidFill>
            </a:endParaRPr>
          </a:p>
          <a:p>
            <a:r>
              <a:rPr lang="en-US" sz="2200" dirty="0">
                <a:solidFill>
                  <a:srgbClr val="FEFFFF"/>
                </a:solidFill>
              </a:rPr>
              <a:t>Resources: Kaggle</a:t>
            </a:r>
          </a:p>
          <a:p>
            <a:endParaRPr lang="en-US" sz="2200" dirty="0">
              <a:solidFill>
                <a:srgbClr val="FEFFFF"/>
              </a:solidFill>
            </a:endParaRPr>
          </a:p>
          <a:p>
            <a:endParaRPr lang="en-US" sz="22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055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344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Georgia</vt:lpstr>
      <vt:lpstr>Inter</vt:lpstr>
      <vt:lpstr>Office Theme</vt:lpstr>
      <vt:lpstr>Topic Discussion</vt:lpstr>
      <vt:lpstr>UW-Madison GI tract Image segmentation  Objective: Segment both partial and unseen cases https://www.kaggle.com/competitions/uw-madison-gi-tract-image-segmentation/overview </vt:lpstr>
      <vt:lpstr>Driver Drowsiness Detection System with Neural networks   Objective:  build a drowsiness detection system that will detect that a person’s eyes are closed for a few seconds.  https://data-flair.training/blogs/python-project-driver-drowsiness-detection-system    </vt:lpstr>
      <vt:lpstr>Hotel-ID to combat human trafficking  Objective: Build models that can overcome this extra layer of difficulty https://www.kaggle.com/competitions/hotel-id-to-combat-human-trafficking-2022-fgvc9/overview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Discussion</dc:title>
  <dc:creator>Lakshmanasamy, Bavithra</dc:creator>
  <cp:lastModifiedBy>Lakshmanasamy, Bavithra</cp:lastModifiedBy>
  <cp:revision>7</cp:revision>
  <dcterms:created xsi:type="dcterms:W3CDTF">2023-01-25T03:56:14Z</dcterms:created>
  <dcterms:modified xsi:type="dcterms:W3CDTF">2023-03-26T22:39:52Z</dcterms:modified>
</cp:coreProperties>
</file>