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437197"/>
            <a:ext cx="0" cy="647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24551" y="-437197"/>
            <a:ext cx="0" cy="6476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392647" y="-210502"/>
            <a:ext cx="0" cy="647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417198" y="-210502"/>
            <a:ext cx="0" cy="647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210502"/>
            <a:ext cx="392647" cy="2266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437197"/>
            <a:ext cx="392647" cy="2266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4551" y="210502"/>
            <a:ext cx="392647" cy="22669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24551" y="-437197"/>
            <a:ext cx="392647" cy="2266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210502"/>
            <a:ext cx="24551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392647" y="437197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437197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392647" y="-210502"/>
            <a:ext cx="2455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599" y="-5641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51x51x3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1052198" y="-8572"/>
            <a:ext cx="0" cy="12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1139811" y="-8572"/>
            <a:ext cx="0" cy="126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1059897" y="-4127"/>
            <a:ext cx="0" cy="12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1147510" y="-4127"/>
            <a:ext cx="0" cy="12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1052198" y="4127"/>
            <a:ext cx="7699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052198" y="-8572"/>
            <a:ext cx="7699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139811" y="4127"/>
            <a:ext cx="7699" cy="444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139811" y="-8572"/>
            <a:ext cx="7699" cy="444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1052198" y="4127"/>
            <a:ext cx="87613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1059897" y="8572"/>
            <a:ext cx="8761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1052198" y="-8572"/>
            <a:ext cx="8761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1059897" y="-4127"/>
            <a:ext cx="8761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99854" y="-13557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1x1x25</a:t>
            </a:r>
          </a:p>
        </p:txBody>
      </p:sp>
      <p:cxnSp>
        <p:nvCxnSpPr>
          <p:cNvPr id="28" name="Connector 27"/>
          <p:cNvCxnSpPr/>
          <p:nvPr/>
        </p:nvCxnSpPr>
        <p:spPr>
          <a:xfrm>
            <a:off x="1782510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>
            <a:off x="1870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>
            <a:off x="1782510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1870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1782510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1782510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1870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1870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782510" y="0"/>
            <a:ext cx="87613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782510" y="0"/>
            <a:ext cx="8761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782510" y="0"/>
            <a:ext cx="8761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782510" y="0"/>
            <a:ext cx="8761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26316" y="-127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0x0x25</a:t>
            </a:r>
          </a:p>
        </p:txBody>
      </p:sp>
      <p:cxnSp>
        <p:nvCxnSpPr>
          <p:cNvPr id="41" name="Connector 40"/>
          <p:cNvCxnSpPr/>
          <p:nvPr/>
        </p:nvCxnSpPr>
        <p:spPr>
          <a:xfrm>
            <a:off x="2505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2637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>
            <a:off x="2505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2637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2505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250512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2637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2637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2505123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2505123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2505123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2505123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71521" y="-127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0x0x50</a:t>
            </a:r>
          </a:p>
        </p:txBody>
      </p:sp>
      <p:cxnSp>
        <p:nvCxnSpPr>
          <p:cNvPr id="54" name="Connector 53"/>
          <p:cNvCxnSpPr/>
          <p:nvPr/>
        </p:nvCxnSpPr>
        <p:spPr>
          <a:xfrm>
            <a:off x="3272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3405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>
            <a:off x="3272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>
            <a:off x="3405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3272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3272919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3405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3405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3272919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3272919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3272919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3272919" y="0"/>
            <a:ext cx="1327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39317" y="-127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0x0x50</a:t>
            </a:r>
          </a:p>
        </p:txBody>
      </p:sp>
      <p:cxnSp>
        <p:nvCxnSpPr>
          <p:cNvPr id="67" name="Connector 66"/>
          <p:cNvCxnSpPr/>
          <p:nvPr/>
        </p:nvCxnSpPr>
        <p:spPr>
          <a:xfrm>
            <a:off x="4040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4216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>
            <a:off x="4040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4216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4040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4040715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4216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4216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4040715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4040715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4040715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4040715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28745" y="-127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0x0x80</a:t>
            </a:r>
          </a:p>
        </p:txBody>
      </p:sp>
      <p:cxnSp>
        <p:nvCxnSpPr>
          <p:cNvPr id="80" name="Connector 79"/>
          <p:cNvCxnSpPr/>
          <p:nvPr/>
        </p:nvCxnSpPr>
        <p:spPr>
          <a:xfrm>
            <a:off x="4851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5027833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4851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>
            <a:off x="502783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4851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4851774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5027833" y="0"/>
            <a:ext cx="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502783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4851774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4851774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4851774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4851774" y="0"/>
            <a:ext cx="176059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39803" y="-127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0x0x80</a:t>
            </a:r>
          </a:p>
        </p:txBody>
      </p:sp>
      <p:cxnSp>
        <p:nvCxnSpPr>
          <p:cNvPr id="93" name="Connector 92"/>
          <p:cNvCxnSpPr/>
          <p:nvPr/>
        </p:nvCxnSpPr>
        <p:spPr>
          <a:xfrm>
            <a:off x="566283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5662833" y="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>
            <a:off x="5713633" y="0"/>
            <a:ext cx="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H="1">
            <a:off x="5662833" y="0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88233" y="-1270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0</a:t>
            </a:r>
          </a:p>
        </p:txBody>
      </p:sp>
      <p:cxnSp>
        <p:nvCxnSpPr>
          <p:cNvPr id="98" name="Connector 97"/>
          <p:cNvCxnSpPr/>
          <p:nvPr/>
        </p:nvCxnSpPr>
        <p:spPr>
          <a:xfrm>
            <a:off x="6348633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6348633" y="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 flipV="1">
            <a:off x="6399433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 flipH="1">
            <a:off x="6348633" y="-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374033" y="-5334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1024</a:t>
            </a:r>
          </a:p>
        </p:txBody>
      </p:sp>
      <p:cxnSp>
        <p:nvCxnSpPr>
          <p:cNvPr id="103" name="Connector 102"/>
          <p:cNvCxnSpPr/>
          <p:nvPr/>
        </p:nvCxnSpPr>
        <p:spPr>
          <a:xfrm>
            <a:off x="7034433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7034433" y="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 104"/>
          <p:cNvCxnSpPr/>
          <p:nvPr/>
        </p:nvCxnSpPr>
        <p:spPr>
          <a:xfrm flipV="1">
            <a:off x="7085233" y="-406399"/>
            <a:ext cx="0" cy="812798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 105"/>
          <p:cNvCxnSpPr/>
          <p:nvPr/>
        </p:nvCxnSpPr>
        <p:spPr>
          <a:xfrm flipH="1">
            <a:off x="7034433" y="-406399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059833" y="-5334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1024</a:t>
            </a:r>
          </a:p>
        </p:txBody>
      </p:sp>
      <p:cxnSp>
        <p:nvCxnSpPr>
          <p:cNvPr id="108" name="Connector 107"/>
          <p:cNvCxnSpPr/>
          <p:nvPr/>
        </p:nvCxnSpPr>
        <p:spPr>
          <a:xfrm flipV="1">
            <a:off x="196323" y="-411480"/>
            <a:ext cx="0" cy="6096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220875" y="-411480"/>
            <a:ext cx="0" cy="6096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 flipV="1">
            <a:off x="565873" y="-198120"/>
            <a:ext cx="0" cy="6096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 flipV="1">
            <a:off x="590425" y="-198120"/>
            <a:ext cx="0" cy="6096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196323" y="198120"/>
            <a:ext cx="369550" cy="21336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196323" y="-411480"/>
            <a:ext cx="369550" cy="21336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220875" y="198120"/>
            <a:ext cx="369550" cy="21336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220875" y="-411480"/>
            <a:ext cx="369550" cy="21336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196323" y="198120"/>
            <a:ext cx="2455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565873" y="411480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 117"/>
          <p:cNvCxnSpPr/>
          <p:nvPr/>
        </p:nvCxnSpPr>
        <p:spPr>
          <a:xfrm>
            <a:off x="196323" y="-411480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 118"/>
          <p:cNvCxnSpPr/>
          <p:nvPr/>
        </p:nvCxnSpPr>
        <p:spPr>
          <a:xfrm>
            <a:off x="565873" y="-198120"/>
            <a:ext cx="2455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>
            <a:off x="220875" y="-411480"/>
            <a:ext cx="833248" cy="40719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590425" y="-4286"/>
            <a:ext cx="463698" cy="41576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4698" y="7419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conv48x48, 25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698" y="91979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(4, 4)</a:t>
            </a:r>
          </a:p>
        </p:txBody>
      </p:sp>
      <p:cxnSp>
        <p:nvCxnSpPr>
          <p:cNvPr id="124" name="Connector 123"/>
          <p:cNvCxnSpPr/>
          <p:nvPr/>
        </p:nvCxnSpPr>
        <p:spPr>
          <a:xfrm flipV="1">
            <a:off x="1056048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 flipV="1">
            <a:off x="1143660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 flipV="1">
            <a:off x="1071446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 flipV="1">
            <a:off x="1159058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1056048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1056048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1143660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 130"/>
          <p:cNvCxnSpPr/>
          <p:nvPr/>
        </p:nvCxnSpPr>
        <p:spPr>
          <a:xfrm>
            <a:off x="1143660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 131"/>
          <p:cNvCxnSpPr/>
          <p:nvPr/>
        </p:nvCxnSpPr>
        <p:spPr>
          <a:xfrm>
            <a:off x="1056048" y="8255"/>
            <a:ext cx="87612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>
            <a:off x="1071446" y="17145"/>
            <a:ext cx="876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>
            <a:off x="1056048" y="-17145"/>
            <a:ext cx="876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>
            <a:off x="1071446" y="-8255"/>
            <a:ext cx="87612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1143660" y="-17145"/>
            <a:ext cx="638850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 flipV="1">
            <a:off x="1159058" y="0"/>
            <a:ext cx="623452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65010" y="31337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65010" y="49117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(7, 7)</a:t>
            </a:r>
          </a:p>
        </p:txBody>
      </p:sp>
      <p:cxnSp>
        <p:nvCxnSpPr>
          <p:cNvPr id="140" name="Connector 139"/>
          <p:cNvCxnSpPr/>
          <p:nvPr/>
        </p:nvCxnSpPr>
        <p:spPr>
          <a:xfrm flipV="1">
            <a:off x="1782510" y="-171450"/>
            <a:ext cx="0" cy="254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 flipV="1">
            <a:off x="1870123" y="-171450"/>
            <a:ext cx="0" cy="2540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 flipV="1">
            <a:off x="1936489" y="-82550"/>
            <a:ext cx="0" cy="254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 flipV="1">
            <a:off x="2024102" y="-82550"/>
            <a:ext cx="0" cy="2540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 143"/>
          <p:cNvCxnSpPr/>
          <p:nvPr/>
        </p:nvCxnSpPr>
        <p:spPr>
          <a:xfrm>
            <a:off x="1782510" y="82550"/>
            <a:ext cx="153979" cy="889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 144"/>
          <p:cNvCxnSpPr/>
          <p:nvPr/>
        </p:nvCxnSpPr>
        <p:spPr>
          <a:xfrm>
            <a:off x="1782510" y="-171450"/>
            <a:ext cx="153979" cy="889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>
            <a:off x="1870123" y="82550"/>
            <a:ext cx="153979" cy="889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>
            <a:off x="1870123" y="-171450"/>
            <a:ext cx="153979" cy="889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>
            <a:off x="1782510" y="82550"/>
            <a:ext cx="87613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1936489" y="171450"/>
            <a:ext cx="87613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1782510" y="-171450"/>
            <a:ext cx="87613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>
            <a:off x="1936489" y="-82550"/>
            <a:ext cx="87613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>
            <a:off x="1870123" y="-171450"/>
            <a:ext cx="635000" cy="171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 flipV="1">
            <a:off x="2024102" y="0"/>
            <a:ext cx="481021" cy="17145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187623" y="3048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conv20x20, 50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187623" y="4826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56" name="Connector 155"/>
          <p:cNvCxnSpPr/>
          <p:nvPr/>
        </p:nvCxnSpPr>
        <p:spPr>
          <a:xfrm flipV="1">
            <a:off x="2505123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 156"/>
          <p:cNvCxnSpPr/>
          <p:nvPr/>
        </p:nvCxnSpPr>
        <p:spPr>
          <a:xfrm flipV="1">
            <a:off x="263791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 157"/>
          <p:cNvCxnSpPr/>
          <p:nvPr/>
        </p:nvCxnSpPr>
        <p:spPr>
          <a:xfrm flipV="1">
            <a:off x="2520521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 flipV="1">
            <a:off x="265331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>
            <a:off x="2505123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>
            <a:off x="2505123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263791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263791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2505123" y="8255"/>
            <a:ext cx="132796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2520521" y="17145"/>
            <a:ext cx="1327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2505123" y="-17145"/>
            <a:ext cx="1327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>
            <a:off x="2520521" y="-8255"/>
            <a:ext cx="1327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>
            <a:off x="2637919" y="-17145"/>
            <a:ext cx="635000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 flipV="1">
            <a:off x="2653317" y="0"/>
            <a:ext cx="619602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955419" y="3048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955419" y="4826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(7, 7)</a:t>
            </a:r>
          </a:p>
        </p:txBody>
      </p:sp>
      <p:cxnSp>
        <p:nvCxnSpPr>
          <p:cNvPr id="172" name="Connector 171"/>
          <p:cNvCxnSpPr/>
          <p:nvPr/>
        </p:nvCxnSpPr>
        <p:spPr>
          <a:xfrm flipV="1">
            <a:off x="3272919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3405715" y="-42862"/>
            <a:ext cx="0" cy="634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V="1">
            <a:off x="3311414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 174"/>
          <p:cNvCxnSpPr/>
          <p:nvPr/>
        </p:nvCxnSpPr>
        <p:spPr>
          <a:xfrm flipV="1">
            <a:off x="3444210" y="-20637"/>
            <a:ext cx="0" cy="634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 175"/>
          <p:cNvCxnSpPr/>
          <p:nvPr/>
        </p:nvCxnSpPr>
        <p:spPr>
          <a:xfrm>
            <a:off x="3272919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3272919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>
            <a:off x="3405715" y="20637"/>
            <a:ext cx="38495" cy="2222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>
            <a:off x="3405715" y="-42862"/>
            <a:ext cx="38495" cy="222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 179"/>
          <p:cNvCxnSpPr/>
          <p:nvPr/>
        </p:nvCxnSpPr>
        <p:spPr>
          <a:xfrm>
            <a:off x="3272919" y="20637"/>
            <a:ext cx="132796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 180"/>
          <p:cNvCxnSpPr/>
          <p:nvPr/>
        </p:nvCxnSpPr>
        <p:spPr>
          <a:xfrm>
            <a:off x="3311414" y="42862"/>
            <a:ext cx="1327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3272919" y="-42862"/>
            <a:ext cx="1327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>
            <a:off x="3311414" y="-20637"/>
            <a:ext cx="1327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>
            <a:off x="3405715" y="-42862"/>
            <a:ext cx="635000" cy="428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 184"/>
          <p:cNvCxnSpPr/>
          <p:nvPr/>
        </p:nvCxnSpPr>
        <p:spPr>
          <a:xfrm flipV="1">
            <a:off x="3444210" y="0"/>
            <a:ext cx="596505" cy="428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723215" y="3048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conv5x5, 80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723215" y="4826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188" name="Connector 187"/>
          <p:cNvCxnSpPr/>
          <p:nvPr/>
        </p:nvCxnSpPr>
        <p:spPr>
          <a:xfrm flipV="1">
            <a:off x="4040715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V="1">
            <a:off x="4216774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 189"/>
          <p:cNvCxnSpPr/>
          <p:nvPr/>
        </p:nvCxnSpPr>
        <p:spPr>
          <a:xfrm flipV="1">
            <a:off x="4056113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 190"/>
          <p:cNvCxnSpPr/>
          <p:nvPr/>
        </p:nvCxnSpPr>
        <p:spPr>
          <a:xfrm flipV="1">
            <a:off x="4232172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>
            <a:off x="4040715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>
            <a:off x="4040715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>
            <a:off x="4216774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4216774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4040715" y="8255"/>
            <a:ext cx="176059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4056113" y="17145"/>
            <a:ext cx="1760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4040715" y="-17145"/>
            <a:ext cx="1760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>
            <a:off x="4056113" y="-8255"/>
            <a:ext cx="17605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>
            <a:off x="4216774" y="-17145"/>
            <a:ext cx="635000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 flipV="1">
            <a:off x="4232172" y="0"/>
            <a:ext cx="619602" cy="1714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534274" y="3048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534274" y="4826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(7, 7)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345333" y="3048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205" name="Connector 204"/>
          <p:cNvCxnSpPr/>
          <p:nvPr/>
        </p:nvCxnSpPr>
        <p:spPr>
          <a:xfrm flipV="1">
            <a:off x="5713633" y="-203199"/>
            <a:ext cx="635000" cy="2031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 205"/>
          <p:cNvCxnSpPr/>
          <p:nvPr/>
        </p:nvCxnSpPr>
        <p:spPr>
          <a:xfrm flipV="1">
            <a:off x="5713633" y="-203199"/>
            <a:ext cx="635000" cy="203199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031133" y="7112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208" name="Connector 207"/>
          <p:cNvCxnSpPr/>
          <p:nvPr/>
        </p:nvCxnSpPr>
        <p:spPr>
          <a:xfrm>
            <a:off x="6399433" y="-406399"/>
            <a:ext cx="635000" cy="203200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 flipV="1">
            <a:off x="6399433" y="-203199"/>
            <a:ext cx="635000" cy="60959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716933" y="711200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