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9" r:id="rId3"/>
    <p:sldId id="299" r:id="rId4"/>
    <p:sldId id="397" r:id="rId5"/>
    <p:sldId id="417" r:id="rId6"/>
    <p:sldId id="380" r:id="rId7"/>
    <p:sldId id="418" r:id="rId8"/>
    <p:sldId id="390" r:id="rId9"/>
    <p:sldId id="409" r:id="rId10"/>
    <p:sldId id="410" r:id="rId11"/>
    <p:sldId id="262" r:id="rId12"/>
    <p:sldId id="300" r:id="rId13"/>
    <p:sldId id="301" r:id="rId14"/>
    <p:sldId id="302" r:id="rId15"/>
    <p:sldId id="330" r:id="rId16"/>
    <p:sldId id="419" r:id="rId17"/>
    <p:sldId id="332" r:id="rId18"/>
    <p:sldId id="430" r:id="rId19"/>
    <p:sldId id="406" r:id="rId20"/>
    <p:sldId id="408" r:id="rId21"/>
    <p:sldId id="432" r:id="rId22"/>
    <p:sldId id="4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94660"/>
  </p:normalViewPr>
  <p:slideViewPr>
    <p:cSldViewPr snapToGrid="0">
      <p:cViewPr varScale="1">
        <p:scale>
          <a:sx n="154" d="100"/>
          <a:sy n="154" d="100"/>
        </p:scale>
        <p:origin x="4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throw some necessary jargon at you, and THESE TERMS WILL BE DEFINED LATER when we’re using them.  But this way, </a:t>
            </a:r>
            <a:r>
              <a:rPr lang="en-US"/>
              <a:t>hopefully you’re primed!</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11</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14</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11/13/2023</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11/13/2023</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10</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20711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assigns the information on the right to the variable on the left. For example:   </a:t>
            </a:r>
            <a:r>
              <a:rPr lang="en-US" sz="2200" dirty="0">
                <a:latin typeface="Consolas" panose="020B0609020204030204" pitchFamily="49" charset="0"/>
              </a:rPr>
              <a:t>x1 &lt;- 42</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c(“duck”, “duck”, “duck”, “goose!”)</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10848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13</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316148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16</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222363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18</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15535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0" y="1583684"/>
            <a:ext cx="9873343" cy="4772967"/>
          </a:xfrm>
        </p:spPr>
        <p:txBody>
          <a:bodyPr>
            <a:normAutofit/>
          </a:bodyPr>
          <a:lstStyle/>
          <a:p>
            <a:pPr marL="0" indent="0">
              <a:buNone/>
            </a:pPr>
            <a:r>
              <a:rPr lang="en-US" b="1" i="1" dirty="0"/>
              <a:t>What is the difference between R (AKA “R Project”) and RStudio? </a:t>
            </a:r>
          </a:p>
          <a:p>
            <a:r>
              <a:rPr lang="en-US" dirty="0"/>
              <a:t>RStudio requires R to run in the background</a:t>
            </a:r>
          </a:p>
          <a:p>
            <a:pPr lvl="1"/>
            <a:r>
              <a:rPr lang="en-US" dirty="0"/>
              <a:t>R is the engine, RStudio is the rest of the car</a:t>
            </a:r>
          </a:p>
          <a:p>
            <a:endParaRPr lang="en-US" dirty="0"/>
          </a:p>
          <a:p>
            <a:r>
              <a:rPr lang="en-US" dirty="0"/>
              <a:t>Think of R as notepad and RStudio as MS Word </a:t>
            </a:r>
          </a:p>
          <a:p>
            <a:pPr lvl="1"/>
            <a:r>
              <a:rPr lang="en-US" dirty="0"/>
              <a:t>More powerful features and is much more user friendly</a:t>
            </a:r>
          </a:p>
          <a:p>
            <a:pPr lvl="1"/>
            <a:endParaRPr lang="en-US" dirty="0"/>
          </a:p>
          <a:p>
            <a:r>
              <a:rPr lang="en-US" dirty="0"/>
              <a:t>From now on, open RStudio</a:t>
            </a:r>
          </a:p>
          <a:p>
            <a:pPr lvl="1"/>
            <a:r>
              <a:rPr lang="en-US" dirty="0"/>
              <a:t>Easiest to double click the .</a:t>
            </a:r>
            <a:r>
              <a:rPr lang="en-US" dirty="0" err="1"/>
              <a:t>RProj</a:t>
            </a:r>
            <a:r>
              <a:rPr lang="en-US" dirty="0"/>
              <a:t> file</a:t>
            </a:r>
          </a:p>
          <a:p>
            <a:endParaRPr lang="en-US" dirty="0"/>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cxnSp>
        <p:nvCxnSpPr>
          <p:cNvPr id="8" name="Straight Connector 7">
            <a:extLst>
              <a:ext uri="{FF2B5EF4-FFF2-40B4-BE49-F238E27FC236}">
                <a16:creationId xmlns:a16="http://schemas.microsoft.com/office/drawing/2014/main" id="{9A647806-E046-47CB-8715-9530A7159638}"/>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471691D-183B-46C3-9659-82A60B96DCB3}"/>
              </a:ext>
            </a:extLst>
          </p:cNvPr>
          <p:cNvGrpSpPr/>
          <p:nvPr/>
        </p:nvGrpSpPr>
        <p:grpSpPr>
          <a:xfrm>
            <a:off x="6599725" y="4946543"/>
            <a:ext cx="5135075" cy="1338102"/>
            <a:chOff x="7077076" y="4378781"/>
            <a:chExt cx="4940754" cy="1553023"/>
          </a:xfrm>
        </p:grpSpPr>
        <p:sp>
          <p:nvSpPr>
            <p:cNvPr id="9" name="Rectangle 8">
              <a:extLst>
                <a:ext uri="{FF2B5EF4-FFF2-40B4-BE49-F238E27FC236}">
                  <a16:creationId xmlns:a16="http://schemas.microsoft.com/office/drawing/2014/main" id="{079065E4-CD21-473E-9182-BFEE34DBEAC5}"/>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3F7D10C-8E7D-458F-AB40-892360B1666F}"/>
                </a:ext>
              </a:extLst>
            </p:cNvPr>
            <p:cNvSpPr txBox="1"/>
            <p:nvPr/>
          </p:nvSpPr>
          <p:spPr>
            <a:xfrm>
              <a:off x="7181850" y="4543425"/>
              <a:ext cx="4835979" cy="120032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Tree>
    <p:extLst>
      <p:ext uri="{BB962C8B-B14F-4D97-AF65-F5344CB8AC3E}">
        <p14:creationId xmlns:p14="http://schemas.microsoft.com/office/powerpoint/2010/main" val="34914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20</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21</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3</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4</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4</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How to start / open RStudio  </a:t>
            </a:r>
          </a:p>
          <a:p>
            <a:pPr lvl="1"/>
            <a:r>
              <a:rPr lang="en-US" dirty="0"/>
              <a:t>What each “pane” is</a:t>
            </a:r>
          </a:p>
          <a:p>
            <a:pPr lvl="1"/>
            <a:r>
              <a:rPr lang="en-US" dirty="0"/>
              <a:t>Where to type your code</a:t>
            </a:r>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5</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6</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What is an RStudio project (.</a:t>
            </a:r>
            <a:r>
              <a:rPr lang="en-US" dirty="0" err="1"/>
              <a:t>Rproj</a:t>
            </a:r>
            <a:r>
              <a:rPr lang="en-US" dirty="0"/>
              <a:t>)?</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and/or running:</a:t>
            </a:r>
          </a:p>
          <a:p>
            <a:pPr lvl="1">
              <a:spcBef>
                <a:spcPts val="2400"/>
              </a:spcBef>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8</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use “R Project”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9</a:t>
            </a:fld>
            <a:endParaRPr lang="en-US"/>
          </a:p>
        </p:txBody>
      </p:sp>
    </p:spTree>
    <p:extLst>
      <p:ext uri="{BB962C8B-B14F-4D97-AF65-F5344CB8AC3E}">
        <p14:creationId xmlns:p14="http://schemas.microsoft.com/office/powerpoint/2010/main" val="409001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1936</Words>
  <Application>Microsoft Office PowerPoint</Application>
  <PresentationFormat>Widescreen</PresentationFormat>
  <Paragraphs>251</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R vs RStudio</vt:lpstr>
      <vt:lpstr>RStudio</vt:lpstr>
      <vt:lpstr>PowerPoint Presentation</vt:lpstr>
      <vt:lpstr>RStudio Demo</vt:lpstr>
      <vt:lpstr>RStudio cont.</vt:lpstr>
      <vt:lpstr>RStudio cont.</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Tyers, Matt B (DFG)</cp:lastModifiedBy>
  <cp:revision>9</cp:revision>
  <dcterms:created xsi:type="dcterms:W3CDTF">2023-10-23T19:30:01Z</dcterms:created>
  <dcterms:modified xsi:type="dcterms:W3CDTF">2023-11-14T01:39:42Z</dcterms:modified>
</cp:coreProperties>
</file>