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332" r:id="rId9"/>
    <p:sldId id="412" r:id="rId10"/>
    <p:sldId id="430" r:id="rId11"/>
    <p:sldId id="297" r:id="rId12"/>
    <p:sldId id="313" r:id="rId13"/>
    <p:sldId id="4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One remote teaching request: if possible, keep video on so I can see your 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One remote teaching request: if possible, keep video on so I can see your 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This helps us a lot!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955715" cy="1124712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Introductions!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2718054"/>
            <a:ext cx="5724907" cy="363829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Today we have 19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do, and what kinds of analyses/figures you produce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1"/>
            <a:r>
              <a:rPr lang="en-US" sz="2800" dirty="0"/>
              <a:t>(maybe) something specific you’d like to take away from this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Files that Justin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Coho Salmon Researcher in Sitka &amp; Juneau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Most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unfortunately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1197</Words>
  <Application>Microsoft Office PowerPoint</Application>
  <PresentationFormat>Widescreen</PresentationFormat>
  <Paragraphs>151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13</cp:revision>
  <dcterms:created xsi:type="dcterms:W3CDTF">2023-10-16T21:59:28Z</dcterms:created>
  <dcterms:modified xsi:type="dcterms:W3CDTF">2023-11-08T19:37:43Z</dcterms:modified>
</cp:coreProperties>
</file>