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32" r:id="rId3"/>
    <p:sldId id="405" r:id="rId4"/>
    <p:sldId id="402" r:id="rId5"/>
    <p:sldId id="411" r:id="rId6"/>
    <p:sldId id="383" r:id="rId7"/>
    <p:sldId id="401" r:id="rId8"/>
    <p:sldId id="331" r:id="rId9"/>
    <p:sldId id="431" r:id="rId10"/>
    <p:sldId id="332" r:id="rId11"/>
    <p:sldId id="412" r:id="rId12"/>
    <p:sldId id="430" r:id="rId13"/>
    <p:sldId id="297" r:id="rId14"/>
    <p:sldId id="313" r:id="rId15"/>
    <p:sldId id="4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6870" autoAdjust="0"/>
  </p:normalViewPr>
  <p:slideViewPr>
    <p:cSldViewPr snapToGrid="0">
      <p:cViewPr varScale="1">
        <p:scale>
          <a:sx n="141" d="100"/>
          <a:sy n="141" d="100"/>
        </p:scale>
        <p:origin x="91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make this class as interactive as possible, and for you folks to get to know each other and help each other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you should pay close attention to the slides, sometimes you should be practicing in RStudio; I’ll let you know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“Anything that CAN be automated, SHOULD be automated.”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5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.. Why not SAS, or </a:t>
            </a:r>
            <a:r>
              <a:rPr lang="en-US" dirty="0" err="1"/>
              <a:t>Matlab</a:t>
            </a:r>
            <a:r>
              <a:rPr lang="en-US" dirty="0"/>
              <a:t>, or C, or any other SCRIPT-BASED approach?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23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prepare you, THIS COURSE WILL BE A MENTAL STRETCH.  If it isn’t, then either you’re the exception or we’re not doing our jobs!</a:t>
            </a:r>
          </a:p>
          <a:p>
            <a:endParaRPr lang="en-US" dirty="0"/>
          </a:p>
          <a:p>
            <a:r>
              <a:rPr lang="en-US" dirty="0"/>
              <a:t>To get in the right frame of mind, it’s best to approach this as learning a new language…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4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9525" y="1304924"/>
            <a:ext cx="8372475" cy="1530335"/>
          </a:xfrm>
        </p:spPr>
        <p:txBody>
          <a:bodyPr>
            <a:noAutofit/>
          </a:bodyPr>
          <a:lstStyle/>
          <a:p>
            <a:r>
              <a:rPr lang="en-US" sz="4400" b="1" dirty="0"/>
              <a:t>An Introduction to the R Programming Language for Biologists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040" y="5106067"/>
            <a:ext cx="6753225" cy="1114425"/>
          </a:xfrm>
        </p:spPr>
        <p:txBody>
          <a:bodyPr/>
          <a:lstStyle/>
          <a:p>
            <a:r>
              <a:rPr lang="en-US" dirty="0"/>
              <a:t>November 14–15, 2023</a:t>
            </a:r>
          </a:p>
          <a:p>
            <a:r>
              <a:rPr lang="en-US" dirty="0"/>
              <a:t>Matt Tyers &amp; Justin Priest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4966652" y="3120328"/>
            <a:ext cx="6753225" cy="62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ADF&amp;G Workshop – Sport Fish RTS &amp; Comm Fish R1</a:t>
            </a:r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 us help you!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182" y="1728055"/>
            <a:ext cx="9219141" cy="798986"/>
          </a:xfrm>
        </p:spPr>
        <p:txBody>
          <a:bodyPr>
            <a:noAutofit/>
          </a:bodyPr>
          <a:lstStyle/>
          <a:p>
            <a:r>
              <a:rPr lang="en-US" sz="4400" b="1" dirty="0"/>
              <a:t>…coming to a Teams window near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455" y="3616601"/>
            <a:ext cx="8514080" cy="2949786"/>
          </a:xfrm>
        </p:spPr>
        <p:txBody>
          <a:bodyPr/>
          <a:lstStyle/>
          <a:p>
            <a:pPr algn="l"/>
            <a:r>
              <a:rPr lang="en-US" i="1" dirty="0"/>
              <a:t>The Virtual Meeting Housekeeping </a:t>
            </a:r>
            <a:r>
              <a:rPr lang="en-US" i="1" dirty="0" err="1"/>
              <a:t>Slide</a:t>
            </a:r>
            <a:r>
              <a:rPr lang="en-US" i="1" baseline="30000" dirty="0" err="1"/>
              <a:t>TM</a:t>
            </a:r>
            <a:endParaRPr lang="en-US" i="1" baseline="30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mute your microphone when you aren’t talking, but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keep your camera on, if you’re comfortable doing so!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HELP US KEEP THIS THING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will be monitoring the meeting chat, if that’s better for you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resist the temptation to multitask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5559294" y="2475854"/>
            <a:ext cx="6361773" cy="62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(thanks for your flexibility)</a:t>
            </a:r>
          </a:p>
        </p:txBody>
      </p:sp>
    </p:spTree>
    <p:extLst>
      <p:ext uri="{BB962C8B-B14F-4D97-AF65-F5344CB8AC3E}">
        <p14:creationId xmlns:p14="http://schemas.microsoft.com/office/powerpoint/2010/main" val="19551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5825"/>
            <a:ext cx="4928876" cy="1620175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366397"/>
            <a:ext cx="6397222" cy="398995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Today we have 17 participants!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Briefly i</a:t>
            </a:r>
            <a:r>
              <a:rPr lang="en-US" sz="2800" dirty="0"/>
              <a:t>ntroduce yourself, including</a:t>
            </a:r>
          </a:p>
          <a:p>
            <a:pPr lvl="1"/>
            <a:r>
              <a:rPr lang="en-US" sz="2800" dirty="0"/>
              <a:t>What type of work you do</a:t>
            </a:r>
          </a:p>
          <a:p>
            <a:pPr lvl="1"/>
            <a:r>
              <a:rPr lang="en-US" sz="2800" dirty="0"/>
              <a:t>Your R experience / familiarity</a:t>
            </a:r>
          </a:p>
          <a:p>
            <a:pPr lvl="2"/>
            <a:r>
              <a:rPr lang="en-US" sz="2400" dirty="0"/>
              <a:t>(Optional) Something specific you’d like to take away from this course?</a:t>
            </a:r>
          </a:p>
          <a:p>
            <a:pPr lvl="1"/>
            <a:r>
              <a:rPr lang="en-US" sz="2800" dirty="0"/>
              <a:t>One small, non-work accomplishment from the past year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052480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/>
              <a:t>Files that we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let me know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me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2020 UAF CFOS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Salmon Researcher in Sitka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2014 Montana State Statistics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Some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0A7-0204-9CD9-DCFC-61FE609F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character with a yellow background&#10;&#10;Description automatically generated">
            <a:extLst>
              <a:ext uri="{FF2B5EF4-FFF2-40B4-BE49-F238E27FC236}">
                <a16:creationId xmlns:a16="http://schemas.microsoft.com/office/drawing/2014/main" id="{F9E65229-512E-C113-6DD1-939F9FBC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</p:spTree>
    <p:extLst>
      <p:ext uri="{BB962C8B-B14F-4D97-AF65-F5344CB8AC3E}">
        <p14:creationId xmlns:p14="http://schemas.microsoft.com/office/powerpoint/2010/main" val="263576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1355</Words>
  <Application>Microsoft Office PowerPoint</Application>
  <PresentationFormat>Widescreen</PresentationFormat>
  <Paragraphs>169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 Introduction to the R Programming Language for Biologists</vt:lpstr>
      <vt:lpstr>…coming to a Teams window near you!</vt:lpstr>
      <vt:lpstr>Introductions!</vt:lpstr>
      <vt:lpstr>Welcome</vt:lpstr>
      <vt:lpstr>PowerPoint Presentation</vt:lpstr>
      <vt:lpstr>Today’s Agenda</vt:lpstr>
      <vt:lpstr>Tomorrow…</vt:lpstr>
      <vt:lpstr>So why are we here?</vt:lpstr>
      <vt:lpstr>PowerPoint Presentation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17</cp:revision>
  <dcterms:created xsi:type="dcterms:W3CDTF">2023-10-16T21:59:28Z</dcterms:created>
  <dcterms:modified xsi:type="dcterms:W3CDTF">2023-11-13T22:11:11Z</dcterms:modified>
</cp:coreProperties>
</file>