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332" r:id="rId9"/>
    <p:sldId id="412" r:id="rId10"/>
    <p:sldId id="430" r:id="rId11"/>
    <p:sldId id="297" r:id="rId12"/>
    <p:sldId id="313" r:id="rId13"/>
    <p:sldId id="4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7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-731372" y="4597199"/>
            <a:ext cx="13635350" cy="343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960" y="1097496"/>
            <a:ext cx="7324079" cy="2835260"/>
          </a:xfrm>
        </p:spPr>
        <p:txBody>
          <a:bodyPr>
            <a:normAutofit/>
          </a:bodyPr>
          <a:lstStyle/>
          <a:p>
            <a:r>
              <a:rPr lang="en-US" b="1" dirty="0"/>
              <a:t>ADF&amp;G </a:t>
            </a:r>
            <a:br>
              <a:rPr lang="en-US" b="1" dirty="0"/>
            </a:br>
            <a:r>
              <a:rPr lang="en-US" b="1" dirty="0"/>
              <a:t>Introduction to 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7026"/>
            <a:ext cx="9144000" cy="978762"/>
          </a:xfrm>
        </p:spPr>
        <p:txBody>
          <a:bodyPr/>
          <a:lstStyle/>
          <a:p>
            <a:r>
              <a:rPr lang="en-US" dirty="0"/>
              <a:t>November 14–15, 2023</a:t>
            </a:r>
          </a:p>
          <a:p>
            <a:r>
              <a:rPr lang="en-US" dirty="0"/>
              <a:t>Matt Tyers &amp; Justin Priest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17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1174</Words>
  <Application>Microsoft Office PowerPoint</Application>
  <PresentationFormat>Widescreen</PresentationFormat>
  <Paragraphs>151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ADF&amp;G  Introduction to R Workshop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14</cp:revision>
  <dcterms:created xsi:type="dcterms:W3CDTF">2023-10-16T21:59:28Z</dcterms:created>
  <dcterms:modified xsi:type="dcterms:W3CDTF">2023-11-10T07:41:04Z</dcterms:modified>
</cp:coreProperties>
</file>