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4904" autoAdjust="0"/>
  </p:normalViewPr>
  <p:slideViewPr>
    <p:cSldViewPr snapToGrid="0">
      <p:cViewPr varScale="1">
        <p:scale>
          <a:sx n="57" d="100"/>
          <a:sy n="57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R will actually let you convert factor 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placeholder for an unknown value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</a:t>
            </a:r>
            <a:r>
              <a:rPr lang="en-US" sz="3600" b="1" dirty="0"/>
              <a:t>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Low","Medium","High","Low","Medium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rating_char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"Low"    "Medium" "High"   "Low"    "Medium"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Low    Medium High   Low    Medium</a:t>
            </a:r>
          </a:p>
          <a:p>
            <a:pPr marL="0" indent="0">
              <a:buNone/>
            </a:pPr>
            <a:r>
              <a:rPr lang="en-US" dirty="0"/>
              <a:t>Levels: High Low Medium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rating_factor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3 1 2 3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94796" y="3254635"/>
            <a:ext cx="3851398" cy="33036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 between things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placeholder for an unknown quantity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31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 between things,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359165" cy="4967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240907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457200" y="4485453"/>
            <a:ext cx="3470347" cy="21409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Click in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Hit the &lt;esc&gt;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69" y="5012116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5420372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Console + 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4129</Words>
  <Application>Microsoft Office PowerPoint</Application>
  <PresentationFormat>Widescreen</PresentationFormat>
  <Paragraphs>593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thing!</vt:lpstr>
      <vt:lpstr>One last thing!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51</cp:revision>
  <dcterms:created xsi:type="dcterms:W3CDTF">2023-10-16T19:54:21Z</dcterms:created>
  <dcterms:modified xsi:type="dcterms:W3CDTF">2023-12-11T00:18:10Z</dcterms:modified>
</cp:coreProperties>
</file>