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05" r:id="rId3"/>
    <p:sldId id="402" r:id="rId4"/>
    <p:sldId id="411" r:id="rId5"/>
    <p:sldId id="383" r:id="rId6"/>
    <p:sldId id="401" r:id="rId7"/>
    <p:sldId id="331" r:id="rId8"/>
    <p:sldId id="431" r:id="rId9"/>
    <p:sldId id="332" r:id="rId10"/>
    <p:sldId id="412" r:id="rId11"/>
    <p:sldId id="430" r:id="rId12"/>
    <p:sldId id="297" r:id="rId13"/>
    <p:sldId id="313" r:id="rId14"/>
    <p:sldId id="4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6870" autoAdjust="0"/>
  </p:normalViewPr>
  <p:slideViewPr>
    <p:cSldViewPr snapToGrid="0">
      <p:cViewPr varScale="1">
        <p:scale>
          <a:sx n="141" d="100"/>
          <a:sy n="141" d="100"/>
        </p:scale>
        <p:origin x="91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make this class as interactive as possible, and for you folks to get to know each other and help each other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you should pay close attention to the slides, sometimes you should be practicing in RStudio; I’ll let you know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“Anything that CAN be automated, SHOULD be automated.”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5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.. Why not SAS, or </a:t>
            </a:r>
            <a:r>
              <a:rPr lang="en-US" dirty="0" err="1"/>
              <a:t>Matlab</a:t>
            </a:r>
            <a:r>
              <a:rPr lang="en-US" dirty="0"/>
              <a:t>, or C, or any other SCRIPT-BASED approach?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23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prepare you, THIS COURSE WILL BE A MENTAL STRETCH.  If it isn’t, then either you’re the exception or we’re not doing our jobs!</a:t>
            </a:r>
          </a:p>
          <a:p>
            <a:endParaRPr lang="en-US" dirty="0"/>
          </a:p>
          <a:p>
            <a:r>
              <a:rPr lang="en-US" dirty="0"/>
              <a:t>To get in the right frame of mind, it’s best to approach this as learning a new language…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9525" y="1304924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040" y="5106067"/>
            <a:ext cx="6753225" cy="1114425"/>
          </a:xfrm>
        </p:spPr>
        <p:txBody>
          <a:bodyPr/>
          <a:lstStyle/>
          <a:p>
            <a:r>
              <a:rPr lang="en-US" dirty="0"/>
              <a:t>November 14–15, 2023</a:t>
            </a:r>
          </a:p>
          <a:p>
            <a:r>
              <a:rPr lang="en-US" dirty="0"/>
              <a:t>Matt Tyers &amp; Justin Priest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4966652" y="3120328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 – Sport Fish RTS &amp; Comm Fish R1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366397"/>
            <a:ext cx="6397222" cy="39899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Today we have 17 participants!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Briefly i</a:t>
            </a:r>
            <a:r>
              <a:rPr lang="en-US" sz="2800" dirty="0"/>
              <a:t>ntroduce yourself, including</a:t>
            </a:r>
          </a:p>
          <a:p>
            <a:pPr lvl="1"/>
            <a:r>
              <a:rPr lang="en-US" sz="2800" dirty="0"/>
              <a:t>What type of work you do</a:t>
            </a:r>
          </a:p>
          <a:p>
            <a:pPr lvl="1"/>
            <a:r>
              <a:rPr lang="en-US" sz="2800" dirty="0"/>
              <a:t>Your R experience / familiarity</a:t>
            </a:r>
          </a:p>
          <a:p>
            <a:pPr lvl="2"/>
            <a:r>
              <a:rPr lang="en-US" sz="2400" dirty="0"/>
              <a:t>(Optional) Something specific you’d like to take away from this course?</a:t>
            </a:r>
          </a:p>
          <a:p>
            <a:pPr lvl="1"/>
            <a:r>
              <a:rPr lang="en-US" sz="2800" dirty="0"/>
              <a:t>One small, non-work accomplishment from the past year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052480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let me know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2014 Montana State Statistics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1288</Words>
  <Application>Microsoft Office PowerPoint</Application>
  <PresentationFormat>Widescreen</PresentationFormat>
  <Paragraphs>161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 Introduction to the R Programming Language for Biologists</vt:lpstr>
      <vt:lpstr>Introductions!</vt:lpstr>
      <vt:lpstr>Welcome</vt:lpstr>
      <vt:lpstr>PowerPoint Presentation</vt:lpstr>
      <vt:lpstr>Today’s Agenda</vt:lpstr>
      <vt:lpstr>Tomorrow…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16</cp:revision>
  <dcterms:created xsi:type="dcterms:W3CDTF">2023-10-16T21:59:28Z</dcterms:created>
  <dcterms:modified xsi:type="dcterms:W3CDTF">2023-11-13T18:42:59Z</dcterms:modified>
</cp:coreProperties>
</file>