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412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10</cp:revision>
  <dcterms:created xsi:type="dcterms:W3CDTF">2023-10-17T23:45:43Z</dcterms:created>
  <dcterms:modified xsi:type="dcterms:W3CDTF">2023-11-13T20:26:53Z</dcterms:modified>
</cp:coreProperties>
</file>