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49" r:id="rId12"/>
    <p:sldId id="303" r:id="rId13"/>
    <p:sldId id="306" r:id="rId14"/>
    <p:sldId id="342" r:id="rId15"/>
    <p:sldId id="344" r:id="rId16"/>
    <p:sldId id="307" r:id="rId17"/>
    <p:sldId id="309" r:id="rId18"/>
    <p:sldId id="310" r:id="rId19"/>
    <p:sldId id="312" r:id="rId20"/>
    <p:sldId id="313" r:id="rId21"/>
    <p:sldId id="318" r:id="rId22"/>
    <p:sldId id="335" r:id="rId23"/>
    <p:sldId id="341" r:id="rId24"/>
    <p:sldId id="333" r:id="rId25"/>
    <p:sldId id="319" r:id="rId26"/>
    <p:sldId id="337" r:id="rId27"/>
    <p:sldId id="338" r:id="rId28"/>
    <p:sldId id="339" r:id="rId29"/>
    <p:sldId id="332" r:id="rId30"/>
    <p:sldId id="334" r:id="rId31"/>
    <p:sldId id="33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3525" autoAdjust="0"/>
  </p:normalViewPr>
  <p:slideViewPr>
    <p:cSldViewPr snapToGrid="0">
      <p:cViewPr varScale="1">
        <p:scale>
          <a:sx n="101" d="100"/>
          <a:sy n="101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called this section “Under the hood”.  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base R, there are a few ways of taking things apart, that we’re going to go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63" y="4429919"/>
            <a:ext cx="2627082" cy="1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6244B4-2088-B5E3-F453-6F7E7717CA09}"/>
              </a:ext>
            </a:extLst>
          </p:cNvPr>
          <p:cNvSpPr/>
          <p:nvPr/>
        </p:nvSpPr>
        <p:spPr>
          <a:xfrm>
            <a:off x="10822247" y="3462654"/>
            <a:ext cx="68479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EC5B3-00D5-2C93-B643-58F7C0C5CABB}"/>
              </a:ext>
            </a:extLst>
          </p:cNvPr>
          <p:cNvSpPr/>
          <p:nvPr/>
        </p:nvSpPr>
        <p:spPr>
          <a:xfrm>
            <a:off x="10312395" y="2804695"/>
            <a:ext cx="576850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646AB-A0B3-FBD6-F056-24B1713E4859}"/>
              </a:ext>
            </a:extLst>
          </p:cNvPr>
          <p:cNvSpPr/>
          <p:nvPr/>
        </p:nvSpPr>
        <p:spPr>
          <a:xfrm>
            <a:off x="6978968" y="3460443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D2174F-7324-E341-F4A2-657C8DE85A0B}"/>
              </a:ext>
            </a:extLst>
          </p:cNvPr>
          <p:cNvSpPr/>
          <p:nvPr/>
        </p:nvSpPr>
        <p:spPr>
          <a:xfrm>
            <a:off x="2209866" y="5119040"/>
            <a:ext cx="761339" cy="2514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5595</Words>
  <Application>Microsoft Office PowerPoint</Application>
  <PresentationFormat>Widescreen</PresentationFormat>
  <Paragraphs>725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example…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73</cp:revision>
  <cp:lastPrinted>2023-11-07T18:17:25Z</cp:lastPrinted>
  <dcterms:created xsi:type="dcterms:W3CDTF">2023-10-16T20:53:40Z</dcterms:created>
  <dcterms:modified xsi:type="dcterms:W3CDTF">2023-11-14T03:49:24Z</dcterms:modified>
</cp:coreProperties>
</file>