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69" r:id="rId3"/>
    <p:sldId id="426" r:id="rId4"/>
    <p:sldId id="370" r:id="rId5"/>
    <p:sldId id="287" r:id="rId6"/>
    <p:sldId id="257" r:id="rId7"/>
    <p:sldId id="258" r:id="rId8"/>
    <p:sldId id="259" r:id="rId9"/>
    <p:sldId id="260" r:id="rId10"/>
    <p:sldId id="288" r:id="rId11"/>
    <p:sldId id="320" r:id="rId12"/>
    <p:sldId id="372" r:id="rId13"/>
    <p:sldId id="395" r:id="rId14"/>
    <p:sldId id="411" r:id="rId15"/>
    <p:sldId id="423" r:id="rId16"/>
    <p:sldId id="409" r:id="rId17"/>
    <p:sldId id="405" r:id="rId18"/>
    <p:sldId id="398" r:id="rId19"/>
    <p:sldId id="399" r:id="rId20"/>
    <p:sldId id="401" r:id="rId21"/>
    <p:sldId id="396" r:id="rId22"/>
    <p:sldId id="373" r:id="rId23"/>
    <p:sldId id="391" r:id="rId24"/>
    <p:sldId id="406" r:id="rId25"/>
    <p:sldId id="410" r:id="rId26"/>
    <p:sldId id="424" r:id="rId27"/>
    <p:sldId id="400" r:id="rId28"/>
    <p:sldId id="37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D2DDA-602E-4F19-A783-DC094F1ABEC6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03DBC-7E8C-464D-987D-A20C3B5CC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31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We’re getting ahead of ourselves: ggplot2 is part of the “</a:t>
            </a:r>
            <a:r>
              <a:rPr lang="en-US" dirty="0" err="1"/>
              <a:t>tidyverse</a:t>
            </a:r>
            <a:r>
              <a:rPr lang="en-US" dirty="0"/>
              <a:t>” group of packages. We’ll learn more about them later today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8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(The white box is just to improve printing)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1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build up a </a:t>
            </a:r>
            <a:r>
              <a:rPr lang="en-US" dirty="0" err="1"/>
              <a:t>ggplot</a:t>
            </a:r>
            <a:r>
              <a:rPr lang="en-US" dirty="0"/>
              <a:t> object layer by layer</a:t>
            </a:r>
          </a:p>
          <a:p>
            <a:r>
              <a:rPr lang="en-US" dirty="0"/>
              <a:t>This is a roadmap to the topics that we’ll discuss here shortly: we’re going to talk about the </a:t>
            </a:r>
            <a:r>
              <a:rPr lang="en-US" dirty="0" err="1"/>
              <a:t>aes</a:t>
            </a:r>
            <a:r>
              <a:rPr lang="en-US" dirty="0"/>
              <a:t>() function, what </a:t>
            </a:r>
            <a:r>
              <a:rPr lang="en-US" dirty="0" err="1"/>
              <a:t>geoms</a:t>
            </a:r>
            <a:r>
              <a:rPr lang="en-US" dirty="0"/>
              <a:t> are, </a:t>
            </a:r>
          </a:p>
          <a:p>
            <a:endParaRPr lang="en-US" dirty="0"/>
          </a:p>
          <a:p>
            <a:r>
              <a:rPr lang="en-US" dirty="0"/>
              <a:t>A grouping variable would be analogous to “series” in Excel. For example, if you want multiple lines, tell </a:t>
            </a:r>
            <a:r>
              <a:rPr lang="en-US" dirty="0" err="1"/>
              <a:t>ggplot</a:t>
            </a:r>
            <a:r>
              <a:rPr lang="en-US" dirty="0"/>
              <a:t> what column you want it based on. Maybe a different line for each river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39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also that our plot must be internally consistent! What if variable “Sex” was a numeric variable instead of a categorical? We couldn’t make a boxplot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75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64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guide: </a:t>
            </a:r>
            <a:br>
              <a:rPr lang="en-US" dirty="0"/>
            </a:br>
            <a:r>
              <a:rPr lang="en-US" dirty="0"/>
              <a:t>http://sape.inf.usi.ch/quick-reference/ggplot2/geom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68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none of these are within the </a:t>
            </a:r>
            <a:r>
              <a:rPr lang="en-US" dirty="0" err="1"/>
              <a:t>aes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74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too many types of scales to list.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57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 what next plot will be!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26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only</a:t>
            </a:r>
          </a:p>
          <a:p>
            <a:r>
              <a:rPr lang="en-US" dirty="0"/>
              <a:t>Mainly, I just want you to know for the future that you need to specify differences between continuous and categorical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60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C412-BC18-8F37-42D0-C259A6742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6669" y="2010185"/>
            <a:ext cx="10972800" cy="2387600"/>
          </a:xfrm>
        </p:spPr>
        <p:txBody>
          <a:bodyPr anchor="b">
            <a:normAutofit/>
          </a:bodyPr>
          <a:lstStyle>
            <a:lvl1pPr algn="ctr">
              <a:defRPr sz="6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19618-400E-802C-4A4B-B6E109FD3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5898"/>
            <a:ext cx="9144000" cy="66190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26CC6-2250-1F86-24D5-F2B91ADF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CE455-5EEB-9B0E-5FE4-ACD3A7FF9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617ED-5463-6A61-AF03-DF4F27BB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0B18D4A-5296-7F57-FD99-77D4DF1424E2}"/>
              </a:ext>
            </a:extLst>
          </p:cNvPr>
          <p:cNvSpPr/>
          <p:nvPr userDrawn="1"/>
        </p:nvSpPr>
        <p:spPr>
          <a:xfrm>
            <a:off x="-6283" y="-4233"/>
            <a:ext cx="12198284" cy="2658943"/>
          </a:xfrm>
          <a:custGeom>
            <a:avLst/>
            <a:gdLst>
              <a:gd name="connsiteX0" fmla="*/ 898708 w 13115847"/>
              <a:gd name="connsiteY0" fmla="*/ 128580 h 1929100"/>
              <a:gd name="connsiteX1" fmla="*/ 13106420 w 13115847"/>
              <a:gd name="connsiteY1" fmla="*/ 147434 h 1929100"/>
              <a:gd name="connsiteX2" fmla="*/ 13115847 w 13115847"/>
              <a:gd name="connsiteY2" fmla="*/ 1467187 h 1929100"/>
              <a:gd name="connsiteX3" fmla="*/ 12861323 w 13115847"/>
              <a:gd name="connsiteY3" fmla="*/ 1495467 h 1929100"/>
              <a:gd name="connsiteX4" fmla="*/ 12597372 w 13115847"/>
              <a:gd name="connsiteY4" fmla="*/ 1533174 h 1929100"/>
              <a:gd name="connsiteX5" fmla="*/ 12239154 w 13115847"/>
              <a:gd name="connsiteY5" fmla="*/ 1552028 h 1929100"/>
              <a:gd name="connsiteX6" fmla="*/ 11946923 w 13115847"/>
              <a:gd name="connsiteY6" fmla="*/ 1589735 h 1929100"/>
              <a:gd name="connsiteX7" fmla="*/ 11786667 w 13115847"/>
              <a:gd name="connsiteY7" fmla="*/ 1608589 h 1929100"/>
              <a:gd name="connsiteX8" fmla="*/ 11616985 w 13115847"/>
              <a:gd name="connsiteY8" fmla="*/ 1627442 h 1929100"/>
              <a:gd name="connsiteX9" fmla="*/ 11485009 w 13115847"/>
              <a:gd name="connsiteY9" fmla="*/ 1636869 h 1929100"/>
              <a:gd name="connsiteX10" fmla="*/ 11371888 w 13115847"/>
              <a:gd name="connsiteY10" fmla="*/ 1646296 h 1929100"/>
              <a:gd name="connsiteX11" fmla="*/ 11202205 w 13115847"/>
              <a:gd name="connsiteY11" fmla="*/ 1665149 h 1929100"/>
              <a:gd name="connsiteX12" fmla="*/ 11079657 w 13115847"/>
              <a:gd name="connsiteY12" fmla="*/ 1674576 h 1929100"/>
              <a:gd name="connsiteX13" fmla="*/ 10975962 w 13115847"/>
              <a:gd name="connsiteY13" fmla="*/ 1674576 h 1929100"/>
              <a:gd name="connsiteX14" fmla="*/ 10806280 w 13115847"/>
              <a:gd name="connsiteY14" fmla="*/ 1693430 h 1929100"/>
              <a:gd name="connsiteX15" fmla="*/ 10683731 w 13115847"/>
              <a:gd name="connsiteY15" fmla="*/ 1712283 h 1929100"/>
              <a:gd name="connsiteX16" fmla="*/ 10561183 w 13115847"/>
              <a:gd name="connsiteY16" fmla="*/ 1712283 h 1929100"/>
              <a:gd name="connsiteX17" fmla="*/ 10457488 w 13115847"/>
              <a:gd name="connsiteY17" fmla="*/ 1712283 h 1929100"/>
              <a:gd name="connsiteX18" fmla="*/ 10297232 w 13115847"/>
              <a:gd name="connsiteY18" fmla="*/ 1731137 h 1929100"/>
              <a:gd name="connsiteX19" fmla="*/ 10184110 w 13115847"/>
              <a:gd name="connsiteY19" fmla="*/ 1740564 h 1929100"/>
              <a:gd name="connsiteX20" fmla="*/ 9901306 w 13115847"/>
              <a:gd name="connsiteY20" fmla="*/ 1768844 h 1929100"/>
              <a:gd name="connsiteX21" fmla="*/ 9712770 w 13115847"/>
              <a:gd name="connsiteY21" fmla="*/ 1778271 h 1929100"/>
              <a:gd name="connsiteX22" fmla="*/ 9571368 w 13115847"/>
              <a:gd name="connsiteY22" fmla="*/ 1787698 h 1929100"/>
              <a:gd name="connsiteX23" fmla="*/ 9345125 w 13115847"/>
              <a:gd name="connsiteY23" fmla="*/ 1797125 h 1929100"/>
              <a:gd name="connsiteX24" fmla="*/ 9175442 w 13115847"/>
              <a:gd name="connsiteY24" fmla="*/ 1806552 h 1929100"/>
              <a:gd name="connsiteX25" fmla="*/ 8930346 w 13115847"/>
              <a:gd name="connsiteY25" fmla="*/ 1825405 h 1929100"/>
              <a:gd name="connsiteX26" fmla="*/ 8722956 w 13115847"/>
              <a:gd name="connsiteY26" fmla="*/ 1834832 h 1929100"/>
              <a:gd name="connsiteX27" fmla="*/ 8534420 w 13115847"/>
              <a:gd name="connsiteY27" fmla="*/ 1834832 h 1929100"/>
              <a:gd name="connsiteX28" fmla="*/ 8308176 w 13115847"/>
              <a:gd name="connsiteY28" fmla="*/ 1844259 h 1929100"/>
              <a:gd name="connsiteX29" fmla="*/ 8044226 w 13115847"/>
              <a:gd name="connsiteY29" fmla="*/ 1844259 h 1929100"/>
              <a:gd name="connsiteX30" fmla="*/ 7704861 w 13115847"/>
              <a:gd name="connsiteY30" fmla="*/ 1834832 h 1929100"/>
              <a:gd name="connsiteX31" fmla="*/ 7242948 w 13115847"/>
              <a:gd name="connsiteY31" fmla="*/ 1806552 h 1929100"/>
              <a:gd name="connsiteX32" fmla="*/ 6771607 w 13115847"/>
              <a:gd name="connsiteY32" fmla="*/ 1778271 h 1929100"/>
              <a:gd name="connsiteX33" fmla="*/ 6319121 w 13115847"/>
              <a:gd name="connsiteY33" fmla="*/ 1721710 h 1929100"/>
              <a:gd name="connsiteX34" fmla="*/ 5885488 w 13115847"/>
              <a:gd name="connsiteY34" fmla="*/ 1665149 h 1929100"/>
              <a:gd name="connsiteX35" fmla="*/ 5319880 w 13115847"/>
              <a:gd name="connsiteY35" fmla="*/ 1599162 h 1929100"/>
              <a:gd name="connsiteX36" fmla="*/ 4424333 w 13115847"/>
              <a:gd name="connsiteY36" fmla="*/ 1514321 h 1929100"/>
              <a:gd name="connsiteX37" fmla="*/ 3896432 w 13115847"/>
              <a:gd name="connsiteY37" fmla="*/ 1457760 h 1929100"/>
              <a:gd name="connsiteX38" fmla="*/ 3547640 w 13115847"/>
              <a:gd name="connsiteY38" fmla="*/ 1448333 h 1929100"/>
              <a:gd name="connsiteX39" fmla="*/ 3245983 w 13115847"/>
              <a:gd name="connsiteY39" fmla="*/ 1467187 h 1929100"/>
              <a:gd name="connsiteX40" fmla="*/ 3000886 w 13115847"/>
              <a:gd name="connsiteY40" fmla="*/ 1476613 h 1929100"/>
              <a:gd name="connsiteX41" fmla="*/ 2652094 w 13115847"/>
              <a:gd name="connsiteY41" fmla="*/ 1523747 h 1929100"/>
              <a:gd name="connsiteX42" fmla="*/ 2369290 w 13115847"/>
              <a:gd name="connsiteY42" fmla="*/ 1561455 h 1929100"/>
              <a:gd name="connsiteX43" fmla="*/ 2161900 w 13115847"/>
              <a:gd name="connsiteY43" fmla="*/ 1599162 h 1929100"/>
              <a:gd name="connsiteX44" fmla="*/ 1954510 w 13115847"/>
              <a:gd name="connsiteY44" fmla="*/ 1636869 h 1929100"/>
              <a:gd name="connsiteX45" fmla="*/ 1699987 w 13115847"/>
              <a:gd name="connsiteY45" fmla="*/ 1702857 h 1929100"/>
              <a:gd name="connsiteX46" fmla="*/ 1502024 w 13115847"/>
              <a:gd name="connsiteY46" fmla="*/ 1749991 h 1929100"/>
              <a:gd name="connsiteX47" fmla="*/ 1322915 w 13115847"/>
              <a:gd name="connsiteY47" fmla="*/ 1806552 h 1929100"/>
              <a:gd name="connsiteX48" fmla="*/ 1058964 w 13115847"/>
              <a:gd name="connsiteY48" fmla="*/ 1891393 h 1929100"/>
              <a:gd name="connsiteX49" fmla="*/ 917562 w 13115847"/>
              <a:gd name="connsiteY49" fmla="*/ 1929100 h 1929100"/>
              <a:gd name="connsiteX50" fmla="*/ 898708 w 13115847"/>
              <a:gd name="connsiteY50" fmla="*/ 128580 h 1929100"/>
              <a:gd name="connsiteX0" fmla="*/ 901834 w 13118973"/>
              <a:gd name="connsiteY0" fmla="*/ 54233 h 1854753"/>
              <a:gd name="connsiteX1" fmla="*/ 13109546 w 13118973"/>
              <a:gd name="connsiteY1" fmla="*/ 73087 h 1854753"/>
              <a:gd name="connsiteX2" fmla="*/ 13118973 w 13118973"/>
              <a:gd name="connsiteY2" fmla="*/ 1392840 h 1854753"/>
              <a:gd name="connsiteX3" fmla="*/ 12864449 w 13118973"/>
              <a:gd name="connsiteY3" fmla="*/ 1421120 h 1854753"/>
              <a:gd name="connsiteX4" fmla="*/ 12600498 w 13118973"/>
              <a:gd name="connsiteY4" fmla="*/ 1458827 h 1854753"/>
              <a:gd name="connsiteX5" fmla="*/ 12242280 w 13118973"/>
              <a:gd name="connsiteY5" fmla="*/ 1477681 h 1854753"/>
              <a:gd name="connsiteX6" fmla="*/ 11950049 w 13118973"/>
              <a:gd name="connsiteY6" fmla="*/ 1515388 h 1854753"/>
              <a:gd name="connsiteX7" fmla="*/ 11789793 w 13118973"/>
              <a:gd name="connsiteY7" fmla="*/ 1534242 h 1854753"/>
              <a:gd name="connsiteX8" fmla="*/ 11620111 w 13118973"/>
              <a:gd name="connsiteY8" fmla="*/ 1553095 h 1854753"/>
              <a:gd name="connsiteX9" fmla="*/ 11488135 w 13118973"/>
              <a:gd name="connsiteY9" fmla="*/ 1562522 h 1854753"/>
              <a:gd name="connsiteX10" fmla="*/ 11375014 w 13118973"/>
              <a:gd name="connsiteY10" fmla="*/ 1571949 h 1854753"/>
              <a:gd name="connsiteX11" fmla="*/ 11205331 w 13118973"/>
              <a:gd name="connsiteY11" fmla="*/ 1590802 h 1854753"/>
              <a:gd name="connsiteX12" fmla="*/ 11082783 w 13118973"/>
              <a:gd name="connsiteY12" fmla="*/ 1600229 h 1854753"/>
              <a:gd name="connsiteX13" fmla="*/ 10979088 w 13118973"/>
              <a:gd name="connsiteY13" fmla="*/ 1600229 h 1854753"/>
              <a:gd name="connsiteX14" fmla="*/ 10809406 w 13118973"/>
              <a:gd name="connsiteY14" fmla="*/ 1619083 h 1854753"/>
              <a:gd name="connsiteX15" fmla="*/ 10686857 w 13118973"/>
              <a:gd name="connsiteY15" fmla="*/ 1637936 h 1854753"/>
              <a:gd name="connsiteX16" fmla="*/ 10564309 w 13118973"/>
              <a:gd name="connsiteY16" fmla="*/ 1637936 h 1854753"/>
              <a:gd name="connsiteX17" fmla="*/ 10460614 w 13118973"/>
              <a:gd name="connsiteY17" fmla="*/ 1637936 h 1854753"/>
              <a:gd name="connsiteX18" fmla="*/ 10300358 w 13118973"/>
              <a:gd name="connsiteY18" fmla="*/ 1656790 h 1854753"/>
              <a:gd name="connsiteX19" fmla="*/ 10187236 w 13118973"/>
              <a:gd name="connsiteY19" fmla="*/ 1666217 h 1854753"/>
              <a:gd name="connsiteX20" fmla="*/ 9904432 w 13118973"/>
              <a:gd name="connsiteY20" fmla="*/ 1694497 h 1854753"/>
              <a:gd name="connsiteX21" fmla="*/ 9715896 w 13118973"/>
              <a:gd name="connsiteY21" fmla="*/ 1703924 h 1854753"/>
              <a:gd name="connsiteX22" fmla="*/ 9574494 w 13118973"/>
              <a:gd name="connsiteY22" fmla="*/ 1713351 h 1854753"/>
              <a:gd name="connsiteX23" fmla="*/ 9348251 w 13118973"/>
              <a:gd name="connsiteY23" fmla="*/ 1722778 h 1854753"/>
              <a:gd name="connsiteX24" fmla="*/ 9178568 w 13118973"/>
              <a:gd name="connsiteY24" fmla="*/ 1732205 h 1854753"/>
              <a:gd name="connsiteX25" fmla="*/ 8933472 w 13118973"/>
              <a:gd name="connsiteY25" fmla="*/ 1751058 h 1854753"/>
              <a:gd name="connsiteX26" fmla="*/ 8726082 w 13118973"/>
              <a:gd name="connsiteY26" fmla="*/ 1760485 h 1854753"/>
              <a:gd name="connsiteX27" fmla="*/ 8537546 w 13118973"/>
              <a:gd name="connsiteY27" fmla="*/ 1760485 h 1854753"/>
              <a:gd name="connsiteX28" fmla="*/ 8311302 w 13118973"/>
              <a:gd name="connsiteY28" fmla="*/ 1769912 h 1854753"/>
              <a:gd name="connsiteX29" fmla="*/ 8047352 w 13118973"/>
              <a:gd name="connsiteY29" fmla="*/ 1769912 h 1854753"/>
              <a:gd name="connsiteX30" fmla="*/ 7707987 w 13118973"/>
              <a:gd name="connsiteY30" fmla="*/ 1760485 h 1854753"/>
              <a:gd name="connsiteX31" fmla="*/ 7246074 w 13118973"/>
              <a:gd name="connsiteY31" fmla="*/ 1732205 h 1854753"/>
              <a:gd name="connsiteX32" fmla="*/ 6774733 w 13118973"/>
              <a:gd name="connsiteY32" fmla="*/ 1703924 h 1854753"/>
              <a:gd name="connsiteX33" fmla="*/ 6322247 w 13118973"/>
              <a:gd name="connsiteY33" fmla="*/ 1647363 h 1854753"/>
              <a:gd name="connsiteX34" fmla="*/ 5888614 w 13118973"/>
              <a:gd name="connsiteY34" fmla="*/ 1590802 h 1854753"/>
              <a:gd name="connsiteX35" fmla="*/ 5323006 w 13118973"/>
              <a:gd name="connsiteY35" fmla="*/ 1524815 h 1854753"/>
              <a:gd name="connsiteX36" fmla="*/ 4427459 w 13118973"/>
              <a:gd name="connsiteY36" fmla="*/ 1439974 h 1854753"/>
              <a:gd name="connsiteX37" fmla="*/ 3899558 w 13118973"/>
              <a:gd name="connsiteY37" fmla="*/ 1383413 h 1854753"/>
              <a:gd name="connsiteX38" fmla="*/ 3550766 w 13118973"/>
              <a:gd name="connsiteY38" fmla="*/ 1373986 h 1854753"/>
              <a:gd name="connsiteX39" fmla="*/ 3249109 w 13118973"/>
              <a:gd name="connsiteY39" fmla="*/ 1392840 h 1854753"/>
              <a:gd name="connsiteX40" fmla="*/ 3004012 w 13118973"/>
              <a:gd name="connsiteY40" fmla="*/ 1402266 h 1854753"/>
              <a:gd name="connsiteX41" fmla="*/ 2655220 w 13118973"/>
              <a:gd name="connsiteY41" fmla="*/ 1449400 h 1854753"/>
              <a:gd name="connsiteX42" fmla="*/ 2372416 w 13118973"/>
              <a:gd name="connsiteY42" fmla="*/ 1487108 h 1854753"/>
              <a:gd name="connsiteX43" fmla="*/ 2165026 w 13118973"/>
              <a:gd name="connsiteY43" fmla="*/ 1524815 h 1854753"/>
              <a:gd name="connsiteX44" fmla="*/ 1957636 w 13118973"/>
              <a:gd name="connsiteY44" fmla="*/ 1562522 h 1854753"/>
              <a:gd name="connsiteX45" fmla="*/ 1703113 w 13118973"/>
              <a:gd name="connsiteY45" fmla="*/ 1628510 h 1854753"/>
              <a:gd name="connsiteX46" fmla="*/ 1505150 w 13118973"/>
              <a:gd name="connsiteY46" fmla="*/ 1675644 h 1854753"/>
              <a:gd name="connsiteX47" fmla="*/ 1326041 w 13118973"/>
              <a:gd name="connsiteY47" fmla="*/ 1732205 h 1854753"/>
              <a:gd name="connsiteX48" fmla="*/ 1062090 w 13118973"/>
              <a:gd name="connsiteY48" fmla="*/ 1817046 h 1854753"/>
              <a:gd name="connsiteX49" fmla="*/ 920688 w 13118973"/>
              <a:gd name="connsiteY49" fmla="*/ 1854753 h 1854753"/>
              <a:gd name="connsiteX50" fmla="*/ 911262 w 13118973"/>
              <a:gd name="connsiteY50" fmla="*/ 849480 h 1854753"/>
              <a:gd name="connsiteX51" fmla="*/ 901834 w 13118973"/>
              <a:gd name="connsiteY51" fmla="*/ 54233 h 1854753"/>
              <a:gd name="connsiteX0" fmla="*/ 302716 w 12519855"/>
              <a:gd name="connsiteY0" fmla="*/ 4914 h 1805434"/>
              <a:gd name="connsiteX1" fmla="*/ 12510428 w 12519855"/>
              <a:gd name="connsiteY1" fmla="*/ 23768 h 1805434"/>
              <a:gd name="connsiteX2" fmla="*/ 12519855 w 12519855"/>
              <a:gd name="connsiteY2" fmla="*/ 1343521 h 1805434"/>
              <a:gd name="connsiteX3" fmla="*/ 12265331 w 12519855"/>
              <a:gd name="connsiteY3" fmla="*/ 1371801 h 1805434"/>
              <a:gd name="connsiteX4" fmla="*/ 12001380 w 12519855"/>
              <a:gd name="connsiteY4" fmla="*/ 1409508 h 1805434"/>
              <a:gd name="connsiteX5" fmla="*/ 11643162 w 12519855"/>
              <a:gd name="connsiteY5" fmla="*/ 1428362 h 1805434"/>
              <a:gd name="connsiteX6" fmla="*/ 11350931 w 12519855"/>
              <a:gd name="connsiteY6" fmla="*/ 1466069 h 1805434"/>
              <a:gd name="connsiteX7" fmla="*/ 11190675 w 12519855"/>
              <a:gd name="connsiteY7" fmla="*/ 1484923 h 1805434"/>
              <a:gd name="connsiteX8" fmla="*/ 11020993 w 12519855"/>
              <a:gd name="connsiteY8" fmla="*/ 1503776 h 1805434"/>
              <a:gd name="connsiteX9" fmla="*/ 10889017 w 12519855"/>
              <a:gd name="connsiteY9" fmla="*/ 1513203 h 1805434"/>
              <a:gd name="connsiteX10" fmla="*/ 10775896 w 12519855"/>
              <a:gd name="connsiteY10" fmla="*/ 1522630 h 1805434"/>
              <a:gd name="connsiteX11" fmla="*/ 10606213 w 12519855"/>
              <a:gd name="connsiteY11" fmla="*/ 1541483 h 1805434"/>
              <a:gd name="connsiteX12" fmla="*/ 10483665 w 12519855"/>
              <a:gd name="connsiteY12" fmla="*/ 1550910 h 1805434"/>
              <a:gd name="connsiteX13" fmla="*/ 10379970 w 12519855"/>
              <a:gd name="connsiteY13" fmla="*/ 1550910 h 1805434"/>
              <a:gd name="connsiteX14" fmla="*/ 10210288 w 12519855"/>
              <a:gd name="connsiteY14" fmla="*/ 1569764 h 1805434"/>
              <a:gd name="connsiteX15" fmla="*/ 10087739 w 12519855"/>
              <a:gd name="connsiteY15" fmla="*/ 1588617 h 1805434"/>
              <a:gd name="connsiteX16" fmla="*/ 9965191 w 12519855"/>
              <a:gd name="connsiteY16" fmla="*/ 1588617 h 1805434"/>
              <a:gd name="connsiteX17" fmla="*/ 9861496 w 12519855"/>
              <a:gd name="connsiteY17" fmla="*/ 1588617 h 1805434"/>
              <a:gd name="connsiteX18" fmla="*/ 9701240 w 12519855"/>
              <a:gd name="connsiteY18" fmla="*/ 1607471 h 1805434"/>
              <a:gd name="connsiteX19" fmla="*/ 9588118 w 12519855"/>
              <a:gd name="connsiteY19" fmla="*/ 1616898 h 1805434"/>
              <a:gd name="connsiteX20" fmla="*/ 9305314 w 12519855"/>
              <a:gd name="connsiteY20" fmla="*/ 1645178 h 1805434"/>
              <a:gd name="connsiteX21" fmla="*/ 9116778 w 12519855"/>
              <a:gd name="connsiteY21" fmla="*/ 1654605 h 1805434"/>
              <a:gd name="connsiteX22" fmla="*/ 8975376 w 12519855"/>
              <a:gd name="connsiteY22" fmla="*/ 1664032 h 1805434"/>
              <a:gd name="connsiteX23" fmla="*/ 8749133 w 12519855"/>
              <a:gd name="connsiteY23" fmla="*/ 1673459 h 1805434"/>
              <a:gd name="connsiteX24" fmla="*/ 8579450 w 12519855"/>
              <a:gd name="connsiteY24" fmla="*/ 1682886 h 1805434"/>
              <a:gd name="connsiteX25" fmla="*/ 8334354 w 12519855"/>
              <a:gd name="connsiteY25" fmla="*/ 1701739 h 1805434"/>
              <a:gd name="connsiteX26" fmla="*/ 8126964 w 12519855"/>
              <a:gd name="connsiteY26" fmla="*/ 1711166 h 1805434"/>
              <a:gd name="connsiteX27" fmla="*/ 7938428 w 12519855"/>
              <a:gd name="connsiteY27" fmla="*/ 1711166 h 1805434"/>
              <a:gd name="connsiteX28" fmla="*/ 7712184 w 12519855"/>
              <a:gd name="connsiteY28" fmla="*/ 1720593 h 1805434"/>
              <a:gd name="connsiteX29" fmla="*/ 7448234 w 12519855"/>
              <a:gd name="connsiteY29" fmla="*/ 1720593 h 1805434"/>
              <a:gd name="connsiteX30" fmla="*/ 7108869 w 12519855"/>
              <a:gd name="connsiteY30" fmla="*/ 1711166 h 1805434"/>
              <a:gd name="connsiteX31" fmla="*/ 6646956 w 12519855"/>
              <a:gd name="connsiteY31" fmla="*/ 1682886 h 1805434"/>
              <a:gd name="connsiteX32" fmla="*/ 6175615 w 12519855"/>
              <a:gd name="connsiteY32" fmla="*/ 1654605 h 1805434"/>
              <a:gd name="connsiteX33" fmla="*/ 5723129 w 12519855"/>
              <a:gd name="connsiteY33" fmla="*/ 1598044 h 1805434"/>
              <a:gd name="connsiteX34" fmla="*/ 5289496 w 12519855"/>
              <a:gd name="connsiteY34" fmla="*/ 1541483 h 1805434"/>
              <a:gd name="connsiteX35" fmla="*/ 4723888 w 12519855"/>
              <a:gd name="connsiteY35" fmla="*/ 1475496 h 1805434"/>
              <a:gd name="connsiteX36" fmla="*/ 3828341 w 12519855"/>
              <a:gd name="connsiteY36" fmla="*/ 1390655 h 1805434"/>
              <a:gd name="connsiteX37" fmla="*/ 3300440 w 12519855"/>
              <a:gd name="connsiteY37" fmla="*/ 1334094 h 1805434"/>
              <a:gd name="connsiteX38" fmla="*/ 2951648 w 12519855"/>
              <a:gd name="connsiteY38" fmla="*/ 1324667 h 1805434"/>
              <a:gd name="connsiteX39" fmla="*/ 2649991 w 12519855"/>
              <a:gd name="connsiteY39" fmla="*/ 1343521 h 1805434"/>
              <a:gd name="connsiteX40" fmla="*/ 2404894 w 12519855"/>
              <a:gd name="connsiteY40" fmla="*/ 1352947 h 1805434"/>
              <a:gd name="connsiteX41" fmla="*/ 2056102 w 12519855"/>
              <a:gd name="connsiteY41" fmla="*/ 1400081 h 1805434"/>
              <a:gd name="connsiteX42" fmla="*/ 1773298 w 12519855"/>
              <a:gd name="connsiteY42" fmla="*/ 1437789 h 1805434"/>
              <a:gd name="connsiteX43" fmla="*/ 1565908 w 12519855"/>
              <a:gd name="connsiteY43" fmla="*/ 1475496 h 1805434"/>
              <a:gd name="connsiteX44" fmla="*/ 1358518 w 12519855"/>
              <a:gd name="connsiteY44" fmla="*/ 1513203 h 1805434"/>
              <a:gd name="connsiteX45" fmla="*/ 1103995 w 12519855"/>
              <a:gd name="connsiteY45" fmla="*/ 1579191 h 1805434"/>
              <a:gd name="connsiteX46" fmla="*/ 906032 w 12519855"/>
              <a:gd name="connsiteY46" fmla="*/ 1626325 h 1805434"/>
              <a:gd name="connsiteX47" fmla="*/ 726923 w 12519855"/>
              <a:gd name="connsiteY47" fmla="*/ 1682886 h 1805434"/>
              <a:gd name="connsiteX48" fmla="*/ 462972 w 12519855"/>
              <a:gd name="connsiteY48" fmla="*/ 1767727 h 1805434"/>
              <a:gd name="connsiteX49" fmla="*/ 321570 w 12519855"/>
              <a:gd name="connsiteY49" fmla="*/ 1805434 h 1805434"/>
              <a:gd name="connsiteX50" fmla="*/ 312144 w 12519855"/>
              <a:gd name="connsiteY50" fmla="*/ 800161 h 1805434"/>
              <a:gd name="connsiteX51" fmla="*/ 302716 w 12519855"/>
              <a:gd name="connsiteY51" fmla="*/ 4914 h 1805434"/>
              <a:gd name="connsiteX0" fmla="*/ 302716 w 12519855"/>
              <a:gd name="connsiteY0" fmla="*/ 83478 h 1883998"/>
              <a:gd name="connsiteX1" fmla="*/ 1301958 w 12519855"/>
              <a:gd name="connsiteY1" fmla="*/ 86872 h 1883998"/>
              <a:gd name="connsiteX2" fmla="*/ 12510428 w 12519855"/>
              <a:gd name="connsiteY2" fmla="*/ 102332 h 1883998"/>
              <a:gd name="connsiteX3" fmla="*/ 12519855 w 12519855"/>
              <a:gd name="connsiteY3" fmla="*/ 1422085 h 1883998"/>
              <a:gd name="connsiteX4" fmla="*/ 12265331 w 12519855"/>
              <a:gd name="connsiteY4" fmla="*/ 1450365 h 1883998"/>
              <a:gd name="connsiteX5" fmla="*/ 12001380 w 12519855"/>
              <a:gd name="connsiteY5" fmla="*/ 1488072 h 1883998"/>
              <a:gd name="connsiteX6" fmla="*/ 11643162 w 12519855"/>
              <a:gd name="connsiteY6" fmla="*/ 1506926 h 1883998"/>
              <a:gd name="connsiteX7" fmla="*/ 11350931 w 12519855"/>
              <a:gd name="connsiteY7" fmla="*/ 1544633 h 1883998"/>
              <a:gd name="connsiteX8" fmla="*/ 11190675 w 12519855"/>
              <a:gd name="connsiteY8" fmla="*/ 1563487 h 1883998"/>
              <a:gd name="connsiteX9" fmla="*/ 11020993 w 12519855"/>
              <a:gd name="connsiteY9" fmla="*/ 1582340 h 1883998"/>
              <a:gd name="connsiteX10" fmla="*/ 10889017 w 12519855"/>
              <a:gd name="connsiteY10" fmla="*/ 1591767 h 1883998"/>
              <a:gd name="connsiteX11" fmla="*/ 10775896 w 12519855"/>
              <a:gd name="connsiteY11" fmla="*/ 1601194 h 1883998"/>
              <a:gd name="connsiteX12" fmla="*/ 10606213 w 12519855"/>
              <a:gd name="connsiteY12" fmla="*/ 1620047 h 1883998"/>
              <a:gd name="connsiteX13" fmla="*/ 10483665 w 12519855"/>
              <a:gd name="connsiteY13" fmla="*/ 1629474 h 1883998"/>
              <a:gd name="connsiteX14" fmla="*/ 10379970 w 12519855"/>
              <a:gd name="connsiteY14" fmla="*/ 1629474 h 1883998"/>
              <a:gd name="connsiteX15" fmla="*/ 10210288 w 12519855"/>
              <a:gd name="connsiteY15" fmla="*/ 1648328 h 1883998"/>
              <a:gd name="connsiteX16" fmla="*/ 10087739 w 12519855"/>
              <a:gd name="connsiteY16" fmla="*/ 1667181 h 1883998"/>
              <a:gd name="connsiteX17" fmla="*/ 9965191 w 12519855"/>
              <a:gd name="connsiteY17" fmla="*/ 1667181 h 1883998"/>
              <a:gd name="connsiteX18" fmla="*/ 9861496 w 12519855"/>
              <a:gd name="connsiteY18" fmla="*/ 1667181 h 1883998"/>
              <a:gd name="connsiteX19" fmla="*/ 9701240 w 12519855"/>
              <a:gd name="connsiteY19" fmla="*/ 1686035 h 1883998"/>
              <a:gd name="connsiteX20" fmla="*/ 9588118 w 12519855"/>
              <a:gd name="connsiteY20" fmla="*/ 1695462 h 1883998"/>
              <a:gd name="connsiteX21" fmla="*/ 9305314 w 12519855"/>
              <a:gd name="connsiteY21" fmla="*/ 1723742 h 1883998"/>
              <a:gd name="connsiteX22" fmla="*/ 9116778 w 12519855"/>
              <a:gd name="connsiteY22" fmla="*/ 1733169 h 1883998"/>
              <a:gd name="connsiteX23" fmla="*/ 8975376 w 12519855"/>
              <a:gd name="connsiteY23" fmla="*/ 1742596 h 1883998"/>
              <a:gd name="connsiteX24" fmla="*/ 8749133 w 12519855"/>
              <a:gd name="connsiteY24" fmla="*/ 1752023 h 1883998"/>
              <a:gd name="connsiteX25" fmla="*/ 8579450 w 12519855"/>
              <a:gd name="connsiteY25" fmla="*/ 1761450 h 1883998"/>
              <a:gd name="connsiteX26" fmla="*/ 8334354 w 12519855"/>
              <a:gd name="connsiteY26" fmla="*/ 1780303 h 1883998"/>
              <a:gd name="connsiteX27" fmla="*/ 8126964 w 12519855"/>
              <a:gd name="connsiteY27" fmla="*/ 1789730 h 1883998"/>
              <a:gd name="connsiteX28" fmla="*/ 7938428 w 12519855"/>
              <a:gd name="connsiteY28" fmla="*/ 1789730 h 1883998"/>
              <a:gd name="connsiteX29" fmla="*/ 7712184 w 12519855"/>
              <a:gd name="connsiteY29" fmla="*/ 1799157 h 1883998"/>
              <a:gd name="connsiteX30" fmla="*/ 7448234 w 12519855"/>
              <a:gd name="connsiteY30" fmla="*/ 1799157 h 1883998"/>
              <a:gd name="connsiteX31" fmla="*/ 7108869 w 12519855"/>
              <a:gd name="connsiteY31" fmla="*/ 1789730 h 1883998"/>
              <a:gd name="connsiteX32" fmla="*/ 6646956 w 12519855"/>
              <a:gd name="connsiteY32" fmla="*/ 1761450 h 1883998"/>
              <a:gd name="connsiteX33" fmla="*/ 6175615 w 12519855"/>
              <a:gd name="connsiteY33" fmla="*/ 1733169 h 1883998"/>
              <a:gd name="connsiteX34" fmla="*/ 5723129 w 12519855"/>
              <a:gd name="connsiteY34" fmla="*/ 1676608 h 1883998"/>
              <a:gd name="connsiteX35" fmla="*/ 5289496 w 12519855"/>
              <a:gd name="connsiteY35" fmla="*/ 1620047 h 1883998"/>
              <a:gd name="connsiteX36" fmla="*/ 4723888 w 12519855"/>
              <a:gd name="connsiteY36" fmla="*/ 1554060 h 1883998"/>
              <a:gd name="connsiteX37" fmla="*/ 3828341 w 12519855"/>
              <a:gd name="connsiteY37" fmla="*/ 1469219 h 1883998"/>
              <a:gd name="connsiteX38" fmla="*/ 3300440 w 12519855"/>
              <a:gd name="connsiteY38" fmla="*/ 1412658 h 1883998"/>
              <a:gd name="connsiteX39" fmla="*/ 2951648 w 12519855"/>
              <a:gd name="connsiteY39" fmla="*/ 1403231 h 1883998"/>
              <a:gd name="connsiteX40" fmla="*/ 2649991 w 12519855"/>
              <a:gd name="connsiteY40" fmla="*/ 1422085 h 1883998"/>
              <a:gd name="connsiteX41" fmla="*/ 2404894 w 12519855"/>
              <a:gd name="connsiteY41" fmla="*/ 1431511 h 1883998"/>
              <a:gd name="connsiteX42" fmla="*/ 2056102 w 12519855"/>
              <a:gd name="connsiteY42" fmla="*/ 1478645 h 1883998"/>
              <a:gd name="connsiteX43" fmla="*/ 1773298 w 12519855"/>
              <a:gd name="connsiteY43" fmla="*/ 1516353 h 1883998"/>
              <a:gd name="connsiteX44" fmla="*/ 1565908 w 12519855"/>
              <a:gd name="connsiteY44" fmla="*/ 1554060 h 1883998"/>
              <a:gd name="connsiteX45" fmla="*/ 1358518 w 12519855"/>
              <a:gd name="connsiteY45" fmla="*/ 1591767 h 1883998"/>
              <a:gd name="connsiteX46" fmla="*/ 1103995 w 12519855"/>
              <a:gd name="connsiteY46" fmla="*/ 1657755 h 1883998"/>
              <a:gd name="connsiteX47" fmla="*/ 906032 w 12519855"/>
              <a:gd name="connsiteY47" fmla="*/ 1704889 h 1883998"/>
              <a:gd name="connsiteX48" fmla="*/ 726923 w 12519855"/>
              <a:gd name="connsiteY48" fmla="*/ 1761450 h 1883998"/>
              <a:gd name="connsiteX49" fmla="*/ 462972 w 12519855"/>
              <a:gd name="connsiteY49" fmla="*/ 1846291 h 1883998"/>
              <a:gd name="connsiteX50" fmla="*/ 321570 w 12519855"/>
              <a:gd name="connsiteY50" fmla="*/ 1883998 h 1883998"/>
              <a:gd name="connsiteX51" fmla="*/ 312144 w 12519855"/>
              <a:gd name="connsiteY51" fmla="*/ 878725 h 1883998"/>
              <a:gd name="connsiteX52" fmla="*/ 302716 w 12519855"/>
              <a:gd name="connsiteY52" fmla="*/ 83478 h 1883998"/>
              <a:gd name="connsiteX0" fmla="*/ 647773 w 12864912"/>
              <a:gd name="connsiteY0" fmla="*/ 80926 h 1881446"/>
              <a:gd name="connsiteX1" fmla="*/ 987139 w 12864912"/>
              <a:gd name="connsiteY1" fmla="*/ 93747 h 1881446"/>
              <a:gd name="connsiteX2" fmla="*/ 12855485 w 12864912"/>
              <a:gd name="connsiteY2" fmla="*/ 99780 h 1881446"/>
              <a:gd name="connsiteX3" fmla="*/ 12864912 w 12864912"/>
              <a:gd name="connsiteY3" fmla="*/ 1419533 h 1881446"/>
              <a:gd name="connsiteX4" fmla="*/ 12610388 w 12864912"/>
              <a:gd name="connsiteY4" fmla="*/ 1447813 h 1881446"/>
              <a:gd name="connsiteX5" fmla="*/ 12346437 w 12864912"/>
              <a:gd name="connsiteY5" fmla="*/ 1485520 h 1881446"/>
              <a:gd name="connsiteX6" fmla="*/ 11988219 w 12864912"/>
              <a:gd name="connsiteY6" fmla="*/ 1504374 h 1881446"/>
              <a:gd name="connsiteX7" fmla="*/ 11695988 w 12864912"/>
              <a:gd name="connsiteY7" fmla="*/ 1542081 h 1881446"/>
              <a:gd name="connsiteX8" fmla="*/ 11535732 w 12864912"/>
              <a:gd name="connsiteY8" fmla="*/ 1560935 h 1881446"/>
              <a:gd name="connsiteX9" fmla="*/ 11366050 w 12864912"/>
              <a:gd name="connsiteY9" fmla="*/ 1579788 h 1881446"/>
              <a:gd name="connsiteX10" fmla="*/ 11234074 w 12864912"/>
              <a:gd name="connsiteY10" fmla="*/ 1589215 h 1881446"/>
              <a:gd name="connsiteX11" fmla="*/ 11120953 w 12864912"/>
              <a:gd name="connsiteY11" fmla="*/ 1598642 h 1881446"/>
              <a:gd name="connsiteX12" fmla="*/ 10951270 w 12864912"/>
              <a:gd name="connsiteY12" fmla="*/ 1617495 h 1881446"/>
              <a:gd name="connsiteX13" fmla="*/ 10828722 w 12864912"/>
              <a:gd name="connsiteY13" fmla="*/ 1626922 h 1881446"/>
              <a:gd name="connsiteX14" fmla="*/ 10725027 w 12864912"/>
              <a:gd name="connsiteY14" fmla="*/ 1626922 h 1881446"/>
              <a:gd name="connsiteX15" fmla="*/ 10555345 w 12864912"/>
              <a:gd name="connsiteY15" fmla="*/ 1645776 h 1881446"/>
              <a:gd name="connsiteX16" fmla="*/ 10432796 w 12864912"/>
              <a:gd name="connsiteY16" fmla="*/ 1664629 h 1881446"/>
              <a:gd name="connsiteX17" fmla="*/ 10310248 w 12864912"/>
              <a:gd name="connsiteY17" fmla="*/ 1664629 h 1881446"/>
              <a:gd name="connsiteX18" fmla="*/ 10206553 w 12864912"/>
              <a:gd name="connsiteY18" fmla="*/ 1664629 h 1881446"/>
              <a:gd name="connsiteX19" fmla="*/ 10046297 w 12864912"/>
              <a:gd name="connsiteY19" fmla="*/ 1683483 h 1881446"/>
              <a:gd name="connsiteX20" fmla="*/ 9933175 w 12864912"/>
              <a:gd name="connsiteY20" fmla="*/ 1692910 h 1881446"/>
              <a:gd name="connsiteX21" fmla="*/ 9650371 w 12864912"/>
              <a:gd name="connsiteY21" fmla="*/ 1721190 h 1881446"/>
              <a:gd name="connsiteX22" fmla="*/ 9461835 w 12864912"/>
              <a:gd name="connsiteY22" fmla="*/ 1730617 h 1881446"/>
              <a:gd name="connsiteX23" fmla="*/ 9320433 w 12864912"/>
              <a:gd name="connsiteY23" fmla="*/ 1740044 h 1881446"/>
              <a:gd name="connsiteX24" fmla="*/ 9094190 w 12864912"/>
              <a:gd name="connsiteY24" fmla="*/ 1749471 h 1881446"/>
              <a:gd name="connsiteX25" fmla="*/ 8924507 w 12864912"/>
              <a:gd name="connsiteY25" fmla="*/ 1758898 h 1881446"/>
              <a:gd name="connsiteX26" fmla="*/ 8679411 w 12864912"/>
              <a:gd name="connsiteY26" fmla="*/ 1777751 h 1881446"/>
              <a:gd name="connsiteX27" fmla="*/ 8472021 w 12864912"/>
              <a:gd name="connsiteY27" fmla="*/ 1787178 h 1881446"/>
              <a:gd name="connsiteX28" fmla="*/ 8283485 w 12864912"/>
              <a:gd name="connsiteY28" fmla="*/ 1787178 h 1881446"/>
              <a:gd name="connsiteX29" fmla="*/ 8057241 w 12864912"/>
              <a:gd name="connsiteY29" fmla="*/ 1796605 h 1881446"/>
              <a:gd name="connsiteX30" fmla="*/ 7793291 w 12864912"/>
              <a:gd name="connsiteY30" fmla="*/ 1796605 h 1881446"/>
              <a:gd name="connsiteX31" fmla="*/ 7453926 w 12864912"/>
              <a:gd name="connsiteY31" fmla="*/ 1787178 h 1881446"/>
              <a:gd name="connsiteX32" fmla="*/ 6992013 w 12864912"/>
              <a:gd name="connsiteY32" fmla="*/ 1758898 h 1881446"/>
              <a:gd name="connsiteX33" fmla="*/ 6520672 w 12864912"/>
              <a:gd name="connsiteY33" fmla="*/ 1730617 h 1881446"/>
              <a:gd name="connsiteX34" fmla="*/ 6068186 w 12864912"/>
              <a:gd name="connsiteY34" fmla="*/ 1674056 h 1881446"/>
              <a:gd name="connsiteX35" fmla="*/ 5634553 w 12864912"/>
              <a:gd name="connsiteY35" fmla="*/ 1617495 h 1881446"/>
              <a:gd name="connsiteX36" fmla="*/ 5068945 w 12864912"/>
              <a:gd name="connsiteY36" fmla="*/ 1551508 h 1881446"/>
              <a:gd name="connsiteX37" fmla="*/ 4173398 w 12864912"/>
              <a:gd name="connsiteY37" fmla="*/ 1466667 h 1881446"/>
              <a:gd name="connsiteX38" fmla="*/ 3645497 w 12864912"/>
              <a:gd name="connsiteY38" fmla="*/ 1410106 h 1881446"/>
              <a:gd name="connsiteX39" fmla="*/ 3296705 w 12864912"/>
              <a:gd name="connsiteY39" fmla="*/ 1400679 h 1881446"/>
              <a:gd name="connsiteX40" fmla="*/ 2995048 w 12864912"/>
              <a:gd name="connsiteY40" fmla="*/ 1419533 h 1881446"/>
              <a:gd name="connsiteX41" fmla="*/ 2749951 w 12864912"/>
              <a:gd name="connsiteY41" fmla="*/ 1428959 h 1881446"/>
              <a:gd name="connsiteX42" fmla="*/ 2401159 w 12864912"/>
              <a:gd name="connsiteY42" fmla="*/ 1476093 h 1881446"/>
              <a:gd name="connsiteX43" fmla="*/ 2118355 w 12864912"/>
              <a:gd name="connsiteY43" fmla="*/ 1513801 h 1881446"/>
              <a:gd name="connsiteX44" fmla="*/ 1910965 w 12864912"/>
              <a:gd name="connsiteY44" fmla="*/ 1551508 h 1881446"/>
              <a:gd name="connsiteX45" fmla="*/ 1703575 w 12864912"/>
              <a:gd name="connsiteY45" fmla="*/ 1589215 h 1881446"/>
              <a:gd name="connsiteX46" fmla="*/ 1449052 w 12864912"/>
              <a:gd name="connsiteY46" fmla="*/ 1655203 h 1881446"/>
              <a:gd name="connsiteX47" fmla="*/ 1251089 w 12864912"/>
              <a:gd name="connsiteY47" fmla="*/ 1702337 h 1881446"/>
              <a:gd name="connsiteX48" fmla="*/ 1071980 w 12864912"/>
              <a:gd name="connsiteY48" fmla="*/ 1758898 h 1881446"/>
              <a:gd name="connsiteX49" fmla="*/ 808029 w 12864912"/>
              <a:gd name="connsiteY49" fmla="*/ 1843739 h 1881446"/>
              <a:gd name="connsiteX50" fmla="*/ 666627 w 12864912"/>
              <a:gd name="connsiteY50" fmla="*/ 1881446 h 1881446"/>
              <a:gd name="connsiteX51" fmla="*/ 657201 w 12864912"/>
              <a:gd name="connsiteY51" fmla="*/ 876173 h 1881446"/>
              <a:gd name="connsiteX52" fmla="*/ 647773 w 12864912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169352 w 12386491"/>
              <a:gd name="connsiteY0" fmla="*/ 80926 h 1881446"/>
              <a:gd name="connsiteX1" fmla="*/ 508718 w 12386491"/>
              <a:gd name="connsiteY1" fmla="*/ 93747 h 1881446"/>
              <a:gd name="connsiteX2" fmla="*/ 12377064 w 12386491"/>
              <a:gd name="connsiteY2" fmla="*/ 99780 h 1881446"/>
              <a:gd name="connsiteX3" fmla="*/ 12386491 w 12386491"/>
              <a:gd name="connsiteY3" fmla="*/ 1419533 h 1881446"/>
              <a:gd name="connsiteX4" fmla="*/ 12131967 w 12386491"/>
              <a:gd name="connsiteY4" fmla="*/ 1447813 h 1881446"/>
              <a:gd name="connsiteX5" fmla="*/ 11868016 w 12386491"/>
              <a:gd name="connsiteY5" fmla="*/ 1485520 h 1881446"/>
              <a:gd name="connsiteX6" fmla="*/ 11509798 w 12386491"/>
              <a:gd name="connsiteY6" fmla="*/ 1504374 h 1881446"/>
              <a:gd name="connsiteX7" fmla="*/ 11217567 w 12386491"/>
              <a:gd name="connsiteY7" fmla="*/ 1542081 h 1881446"/>
              <a:gd name="connsiteX8" fmla="*/ 11057311 w 12386491"/>
              <a:gd name="connsiteY8" fmla="*/ 1560935 h 1881446"/>
              <a:gd name="connsiteX9" fmla="*/ 10887629 w 12386491"/>
              <a:gd name="connsiteY9" fmla="*/ 1579788 h 1881446"/>
              <a:gd name="connsiteX10" fmla="*/ 10755653 w 12386491"/>
              <a:gd name="connsiteY10" fmla="*/ 1589215 h 1881446"/>
              <a:gd name="connsiteX11" fmla="*/ 10642532 w 12386491"/>
              <a:gd name="connsiteY11" fmla="*/ 1598642 h 1881446"/>
              <a:gd name="connsiteX12" fmla="*/ 10472849 w 12386491"/>
              <a:gd name="connsiteY12" fmla="*/ 1617495 h 1881446"/>
              <a:gd name="connsiteX13" fmla="*/ 10350301 w 12386491"/>
              <a:gd name="connsiteY13" fmla="*/ 1626922 h 1881446"/>
              <a:gd name="connsiteX14" fmla="*/ 10246606 w 12386491"/>
              <a:gd name="connsiteY14" fmla="*/ 1626922 h 1881446"/>
              <a:gd name="connsiteX15" fmla="*/ 10076924 w 12386491"/>
              <a:gd name="connsiteY15" fmla="*/ 1645776 h 1881446"/>
              <a:gd name="connsiteX16" fmla="*/ 9954375 w 12386491"/>
              <a:gd name="connsiteY16" fmla="*/ 1664629 h 1881446"/>
              <a:gd name="connsiteX17" fmla="*/ 9831827 w 12386491"/>
              <a:gd name="connsiteY17" fmla="*/ 1664629 h 1881446"/>
              <a:gd name="connsiteX18" fmla="*/ 9728132 w 12386491"/>
              <a:gd name="connsiteY18" fmla="*/ 1664629 h 1881446"/>
              <a:gd name="connsiteX19" fmla="*/ 9567876 w 12386491"/>
              <a:gd name="connsiteY19" fmla="*/ 1683483 h 1881446"/>
              <a:gd name="connsiteX20" fmla="*/ 9454754 w 12386491"/>
              <a:gd name="connsiteY20" fmla="*/ 1692910 h 1881446"/>
              <a:gd name="connsiteX21" fmla="*/ 9171950 w 12386491"/>
              <a:gd name="connsiteY21" fmla="*/ 1721190 h 1881446"/>
              <a:gd name="connsiteX22" fmla="*/ 8983414 w 12386491"/>
              <a:gd name="connsiteY22" fmla="*/ 1730617 h 1881446"/>
              <a:gd name="connsiteX23" fmla="*/ 8842012 w 12386491"/>
              <a:gd name="connsiteY23" fmla="*/ 1740044 h 1881446"/>
              <a:gd name="connsiteX24" fmla="*/ 8615769 w 12386491"/>
              <a:gd name="connsiteY24" fmla="*/ 1749471 h 1881446"/>
              <a:gd name="connsiteX25" fmla="*/ 8446086 w 12386491"/>
              <a:gd name="connsiteY25" fmla="*/ 1758898 h 1881446"/>
              <a:gd name="connsiteX26" fmla="*/ 8200990 w 12386491"/>
              <a:gd name="connsiteY26" fmla="*/ 1777751 h 1881446"/>
              <a:gd name="connsiteX27" fmla="*/ 7993600 w 12386491"/>
              <a:gd name="connsiteY27" fmla="*/ 1787178 h 1881446"/>
              <a:gd name="connsiteX28" fmla="*/ 7805064 w 12386491"/>
              <a:gd name="connsiteY28" fmla="*/ 1787178 h 1881446"/>
              <a:gd name="connsiteX29" fmla="*/ 7578820 w 12386491"/>
              <a:gd name="connsiteY29" fmla="*/ 1796605 h 1881446"/>
              <a:gd name="connsiteX30" fmla="*/ 7314870 w 12386491"/>
              <a:gd name="connsiteY30" fmla="*/ 1796605 h 1881446"/>
              <a:gd name="connsiteX31" fmla="*/ 6975505 w 12386491"/>
              <a:gd name="connsiteY31" fmla="*/ 1787178 h 1881446"/>
              <a:gd name="connsiteX32" fmla="*/ 6513592 w 12386491"/>
              <a:gd name="connsiteY32" fmla="*/ 1758898 h 1881446"/>
              <a:gd name="connsiteX33" fmla="*/ 6042251 w 12386491"/>
              <a:gd name="connsiteY33" fmla="*/ 1730617 h 1881446"/>
              <a:gd name="connsiteX34" fmla="*/ 5589765 w 12386491"/>
              <a:gd name="connsiteY34" fmla="*/ 1674056 h 1881446"/>
              <a:gd name="connsiteX35" fmla="*/ 5156132 w 12386491"/>
              <a:gd name="connsiteY35" fmla="*/ 1617495 h 1881446"/>
              <a:gd name="connsiteX36" fmla="*/ 4590524 w 12386491"/>
              <a:gd name="connsiteY36" fmla="*/ 1551508 h 1881446"/>
              <a:gd name="connsiteX37" fmla="*/ 3694977 w 12386491"/>
              <a:gd name="connsiteY37" fmla="*/ 1466667 h 1881446"/>
              <a:gd name="connsiteX38" fmla="*/ 3167076 w 12386491"/>
              <a:gd name="connsiteY38" fmla="*/ 1410106 h 1881446"/>
              <a:gd name="connsiteX39" fmla="*/ 2818284 w 12386491"/>
              <a:gd name="connsiteY39" fmla="*/ 1400679 h 1881446"/>
              <a:gd name="connsiteX40" fmla="*/ 2516627 w 12386491"/>
              <a:gd name="connsiteY40" fmla="*/ 1419533 h 1881446"/>
              <a:gd name="connsiteX41" fmla="*/ 2271530 w 12386491"/>
              <a:gd name="connsiteY41" fmla="*/ 1428959 h 1881446"/>
              <a:gd name="connsiteX42" fmla="*/ 1922738 w 12386491"/>
              <a:gd name="connsiteY42" fmla="*/ 1476093 h 1881446"/>
              <a:gd name="connsiteX43" fmla="*/ 1639934 w 12386491"/>
              <a:gd name="connsiteY43" fmla="*/ 1513801 h 1881446"/>
              <a:gd name="connsiteX44" fmla="*/ 1432544 w 12386491"/>
              <a:gd name="connsiteY44" fmla="*/ 1551508 h 1881446"/>
              <a:gd name="connsiteX45" fmla="*/ 1225154 w 12386491"/>
              <a:gd name="connsiteY45" fmla="*/ 1589215 h 1881446"/>
              <a:gd name="connsiteX46" fmla="*/ 970631 w 12386491"/>
              <a:gd name="connsiteY46" fmla="*/ 1655203 h 1881446"/>
              <a:gd name="connsiteX47" fmla="*/ 772668 w 12386491"/>
              <a:gd name="connsiteY47" fmla="*/ 1702337 h 1881446"/>
              <a:gd name="connsiteX48" fmla="*/ 593559 w 12386491"/>
              <a:gd name="connsiteY48" fmla="*/ 1758898 h 1881446"/>
              <a:gd name="connsiteX49" fmla="*/ 329608 w 12386491"/>
              <a:gd name="connsiteY49" fmla="*/ 1843739 h 1881446"/>
              <a:gd name="connsiteX50" fmla="*/ 188206 w 12386491"/>
              <a:gd name="connsiteY50" fmla="*/ 1881446 h 1881446"/>
              <a:gd name="connsiteX51" fmla="*/ 178780 w 12386491"/>
              <a:gd name="connsiteY51" fmla="*/ 876173 h 1881446"/>
              <a:gd name="connsiteX52" fmla="*/ 169352 w 12386491"/>
              <a:gd name="connsiteY52" fmla="*/ 80926 h 1881446"/>
              <a:gd name="connsiteX0" fmla="*/ 140029 w 12357168"/>
              <a:gd name="connsiteY0" fmla="*/ 80926 h 1881446"/>
              <a:gd name="connsiteX1" fmla="*/ 479395 w 12357168"/>
              <a:gd name="connsiteY1" fmla="*/ 93747 h 1881446"/>
              <a:gd name="connsiteX2" fmla="*/ 12347741 w 12357168"/>
              <a:gd name="connsiteY2" fmla="*/ 99780 h 1881446"/>
              <a:gd name="connsiteX3" fmla="*/ 12357168 w 12357168"/>
              <a:gd name="connsiteY3" fmla="*/ 1419533 h 1881446"/>
              <a:gd name="connsiteX4" fmla="*/ 12102644 w 12357168"/>
              <a:gd name="connsiteY4" fmla="*/ 1447813 h 1881446"/>
              <a:gd name="connsiteX5" fmla="*/ 11838693 w 12357168"/>
              <a:gd name="connsiteY5" fmla="*/ 1485520 h 1881446"/>
              <a:gd name="connsiteX6" fmla="*/ 11480475 w 12357168"/>
              <a:gd name="connsiteY6" fmla="*/ 1504374 h 1881446"/>
              <a:gd name="connsiteX7" fmla="*/ 11188244 w 12357168"/>
              <a:gd name="connsiteY7" fmla="*/ 1542081 h 1881446"/>
              <a:gd name="connsiteX8" fmla="*/ 11027988 w 12357168"/>
              <a:gd name="connsiteY8" fmla="*/ 1560935 h 1881446"/>
              <a:gd name="connsiteX9" fmla="*/ 10858306 w 12357168"/>
              <a:gd name="connsiteY9" fmla="*/ 1579788 h 1881446"/>
              <a:gd name="connsiteX10" fmla="*/ 10726330 w 12357168"/>
              <a:gd name="connsiteY10" fmla="*/ 1589215 h 1881446"/>
              <a:gd name="connsiteX11" fmla="*/ 10613209 w 12357168"/>
              <a:gd name="connsiteY11" fmla="*/ 1598642 h 1881446"/>
              <a:gd name="connsiteX12" fmla="*/ 10443526 w 12357168"/>
              <a:gd name="connsiteY12" fmla="*/ 1617495 h 1881446"/>
              <a:gd name="connsiteX13" fmla="*/ 10320978 w 12357168"/>
              <a:gd name="connsiteY13" fmla="*/ 1626922 h 1881446"/>
              <a:gd name="connsiteX14" fmla="*/ 10217283 w 12357168"/>
              <a:gd name="connsiteY14" fmla="*/ 1626922 h 1881446"/>
              <a:gd name="connsiteX15" fmla="*/ 10047601 w 12357168"/>
              <a:gd name="connsiteY15" fmla="*/ 1645776 h 1881446"/>
              <a:gd name="connsiteX16" fmla="*/ 9925052 w 12357168"/>
              <a:gd name="connsiteY16" fmla="*/ 1664629 h 1881446"/>
              <a:gd name="connsiteX17" fmla="*/ 9802504 w 12357168"/>
              <a:gd name="connsiteY17" fmla="*/ 1664629 h 1881446"/>
              <a:gd name="connsiteX18" fmla="*/ 9698809 w 12357168"/>
              <a:gd name="connsiteY18" fmla="*/ 1664629 h 1881446"/>
              <a:gd name="connsiteX19" fmla="*/ 9538553 w 12357168"/>
              <a:gd name="connsiteY19" fmla="*/ 1683483 h 1881446"/>
              <a:gd name="connsiteX20" fmla="*/ 9425431 w 12357168"/>
              <a:gd name="connsiteY20" fmla="*/ 1692910 h 1881446"/>
              <a:gd name="connsiteX21" fmla="*/ 9142627 w 12357168"/>
              <a:gd name="connsiteY21" fmla="*/ 1721190 h 1881446"/>
              <a:gd name="connsiteX22" fmla="*/ 8954091 w 12357168"/>
              <a:gd name="connsiteY22" fmla="*/ 1730617 h 1881446"/>
              <a:gd name="connsiteX23" fmla="*/ 8812689 w 12357168"/>
              <a:gd name="connsiteY23" fmla="*/ 1740044 h 1881446"/>
              <a:gd name="connsiteX24" fmla="*/ 8586446 w 12357168"/>
              <a:gd name="connsiteY24" fmla="*/ 1749471 h 1881446"/>
              <a:gd name="connsiteX25" fmla="*/ 8416763 w 12357168"/>
              <a:gd name="connsiteY25" fmla="*/ 1758898 h 1881446"/>
              <a:gd name="connsiteX26" fmla="*/ 8171667 w 12357168"/>
              <a:gd name="connsiteY26" fmla="*/ 1777751 h 1881446"/>
              <a:gd name="connsiteX27" fmla="*/ 7964277 w 12357168"/>
              <a:gd name="connsiteY27" fmla="*/ 1787178 h 1881446"/>
              <a:gd name="connsiteX28" fmla="*/ 7775741 w 12357168"/>
              <a:gd name="connsiteY28" fmla="*/ 1787178 h 1881446"/>
              <a:gd name="connsiteX29" fmla="*/ 7549497 w 12357168"/>
              <a:gd name="connsiteY29" fmla="*/ 1796605 h 1881446"/>
              <a:gd name="connsiteX30" fmla="*/ 7285547 w 12357168"/>
              <a:gd name="connsiteY30" fmla="*/ 1796605 h 1881446"/>
              <a:gd name="connsiteX31" fmla="*/ 6946182 w 12357168"/>
              <a:gd name="connsiteY31" fmla="*/ 1787178 h 1881446"/>
              <a:gd name="connsiteX32" fmla="*/ 6484269 w 12357168"/>
              <a:gd name="connsiteY32" fmla="*/ 1758898 h 1881446"/>
              <a:gd name="connsiteX33" fmla="*/ 6012928 w 12357168"/>
              <a:gd name="connsiteY33" fmla="*/ 1730617 h 1881446"/>
              <a:gd name="connsiteX34" fmla="*/ 5560442 w 12357168"/>
              <a:gd name="connsiteY34" fmla="*/ 1674056 h 1881446"/>
              <a:gd name="connsiteX35" fmla="*/ 5126809 w 12357168"/>
              <a:gd name="connsiteY35" fmla="*/ 1617495 h 1881446"/>
              <a:gd name="connsiteX36" fmla="*/ 4561201 w 12357168"/>
              <a:gd name="connsiteY36" fmla="*/ 1551508 h 1881446"/>
              <a:gd name="connsiteX37" fmla="*/ 3665654 w 12357168"/>
              <a:gd name="connsiteY37" fmla="*/ 1466667 h 1881446"/>
              <a:gd name="connsiteX38" fmla="*/ 3137753 w 12357168"/>
              <a:gd name="connsiteY38" fmla="*/ 1410106 h 1881446"/>
              <a:gd name="connsiteX39" fmla="*/ 2788961 w 12357168"/>
              <a:gd name="connsiteY39" fmla="*/ 1400679 h 1881446"/>
              <a:gd name="connsiteX40" fmla="*/ 2487304 w 12357168"/>
              <a:gd name="connsiteY40" fmla="*/ 1419533 h 1881446"/>
              <a:gd name="connsiteX41" fmla="*/ 2242207 w 12357168"/>
              <a:gd name="connsiteY41" fmla="*/ 1428959 h 1881446"/>
              <a:gd name="connsiteX42" fmla="*/ 1893415 w 12357168"/>
              <a:gd name="connsiteY42" fmla="*/ 1476093 h 1881446"/>
              <a:gd name="connsiteX43" fmla="*/ 1610611 w 12357168"/>
              <a:gd name="connsiteY43" fmla="*/ 1513801 h 1881446"/>
              <a:gd name="connsiteX44" fmla="*/ 1403221 w 12357168"/>
              <a:gd name="connsiteY44" fmla="*/ 1551508 h 1881446"/>
              <a:gd name="connsiteX45" fmla="*/ 1195831 w 12357168"/>
              <a:gd name="connsiteY45" fmla="*/ 1589215 h 1881446"/>
              <a:gd name="connsiteX46" fmla="*/ 941308 w 12357168"/>
              <a:gd name="connsiteY46" fmla="*/ 1655203 h 1881446"/>
              <a:gd name="connsiteX47" fmla="*/ 743345 w 12357168"/>
              <a:gd name="connsiteY47" fmla="*/ 1702337 h 1881446"/>
              <a:gd name="connsiteX48" fmla="*/ 564236 w 12357168"/>
              <a:gd name="connsiteY48" fmla="*/ 1758898 h 1881446"/>
              <a:gd name="connsiteX49" fmla="*/ 300285 w 12357168"/>
              <a:gd name="connsiteY49" fmla="*/ 1843739 h 1881446"/>
              <a:gd name="connsiteX50" fmla="*/ 158883 w 12357168"/>
              <a:gd name="connsiteY50" fmla="*/ 1881446 h 1881446"/>
              <a:gd name="connsiteX51" fmla="*/ 149457 w 12357168"/>
              <a:gd name="connsiteY51" fmla="*/ 876173 h 1881446"/>
              <a:gd name="connsiteX52" fmla="*/ 140029 w 12357168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6275 w 12223414"/>
              <a:gd name="connsiteY0" fmla="*/ 80926 h 1881446"/>
              <a:gd name="connsiteX1" fmla="*/ 345641 w 12223414"/>
              <a:gd name="connsiteY1" fmla="*/ 93747 h 1881446"/>
              <a:gd name="connsiteX2" fmla="*/ 12213987 w 12223414"/>
              <a:gd name="connsiteY2" fmla="*/ 99780 h 1881446"/>
              <a:gd name="connsiteX3" fmla="*/ 12223414 w 12223414"/>
              <a:gd name="connsiteY3" fmla="*/ 1419533 h 1881446"/>
              <a:gd name="connsiteX4" fmla="*/ 11968890 w 12223414"/>
              <a:gd name="connsiteY4" fmla="*/ 1447813 h 1881446"/>
              <a:gd name="connsiteX5" fmla="*/ 11704939 w 12223414"/>
              <a:gd name="connsiteY5" fmla="*/ 1485520 h 1881446"/>
              <a:gd name="connsiteX6" fmla="*/ 11346721 w 12223414"/>
              <a:gd name="connsiteY6" fmla="*/ 1504374 h 1881446"/>
              <a:gd name="connsiteX7" fmla="*/ 11054490 w 12223414"/>
              <a:gd name="connsiteY7" fmla="*/ 1542081 h 1881446"/>
              <a:gd name="connsiteX8" fmla="*/ 10894234 w 12223414"/>
              <a:gd name="connsiteY8" fmla="*/ 1560935 h 1881446"/>
              <a:gd name="connsiteX9" fmla="*/ 10724552 w 12223414"/>
              <a:gd name="connsiteY9" fmla="*/ 1579788 h 1881446"/>
              <a:gd name="connsiteX10" fmla="*/ 10592576 w 12223414"/>
              <a:gd name="connsiteY10" fmla="*/ 1589215 h 1881446"/>
              <a:gd name="connsiteX11" fmla="*/ 10479455 w 12223414"/>
              <a:gd name="connsiteY11" fmla="*/ 1598642 h 1881446"/>
              <a:gd name="connsiteX12" fmla="*/ 10309772 w 12223414"/>
              <a:gd name="connsiteY12" fmla="*/ 1617495 h 1881446"/>
              <a:gd name="connsiteX13" fmla="*/ 10187224 w 12223414"/>
              <a:gd name="connsiteY13" fmla="*/ 1626922 h 1881446"/>
              <a:gd name="connsiteX14" fmla="*/ 10083529 w 12223414"/>
              <a:gd name="connsiteY14" fmla="*/ 1626922 h 1881446"/>
              <a:gd name="connsiteX15" fmla="*/ 9913847 w 12223414"/>
              <a:gd name="connsiteY15" fmla="*/ 1645776 h 1881446"/>
              <a:gd name="connsiteX16" fmla="*/ 9791298 w 12223414"/>
              <a:gd name="connsiteY16" fmla="*/ 1664629 h 1881446"/>
              <a:gd name="connsiteX17" fmla="*/ 9668750 w 12223414"/>
              <a:gd name="connsiteY17" fmla="*/ 1664629 h 1881446"/>
              <a:gd name="connsiteX18" fmla="*/ 9565055 w 12223414"/>
              <a:gd name="connsiteY18" fmla="*/ 1664629 h 1881446"/>
              <a:gd name="connsiteX19" fmla="*/ 9404799 w 12223414"/>
              <a:gd name="connsiteY19" fmla="*/ 1683483 h 1881446"/>
              <a:gd name="connsiteX20" fmla="*/ 9291677 w 12223414"/>
              <a:gd name="connsiteY20" fmla="*/ 1692910 h 1881446"/>
              <a:gd name="connsiteX21" fmla="*/ 9008873 w 12223414"/>
              <a:gd name="connsiteY21" fmla="*/ 1721190 h 1881446"/>
              <a:gd name="connsiteX22" fmla="*/ 8820337 w 12223414"/>
              <a:gd name="connsiteY22" fmla="*/ 1730617 h 1881446"/>
              <a:gd name="connsiteX23" fmla="*/ 8678935 w 12223414"/>
              <a:gd name="connsiteY23" fmla="*/ 1740044 h 1881446"/>
              <a:gd name="connsiteX24" fmla="*/ 8452692 w 12223414"/>
              <a:gd name="connsiteY24" fmla="*/ 1749471 h 1881446"/>
              <a:gd name="connsiteX25" fmla="*/ 8283009 w 12223414"/>
              <a:gd name="connsiteY25" fmla="*/ 1758898 h 1881446"/>
              <a:gd name="connsiteX26" fmla="*/ 8037913 w 12223414"/>
              <a:gd name="connsiteY26" fmla="*/ 1777751 h 1881446"/>
              <a:gd name="connsiteX27" fmla="*/ 7830523 w 12223414"/>
              <a:gd name="connsiteY27" fmla="*/ 1787178 h 1881446"/>
              <a:gd name="connsiteX28" fmla="*/ 7641987 w 12223414"/>
              <a:gd name="connsiteY28" fmla="*/ 1787178 h 1881446"/>
              <a:gd name="connsiteX29" fmla="*/ 7415743 w 12223414"/>
              <a:gd name="connsiteY29" fmla="*/ 1796605 h 1881446"/>
              <a:gd name="connsiteX30" fmla="*/ 7151793 w 12223414"/>
              <a:gd name="connsiteY30" fmla="*/ 1796605 h 1881446"/>
              <a:gd name="connsiteX31" fmla="*/ 6812428 w 12223414"/>
              <a:gd name="connsiteY31" fmla="*/ 1787178 h 1881446"/>
              <a:gd name="connsiteX32" fmla="*/ 6350515 w 12223414"/>
              <a:gd name="connsiteY32" fmla="*/ 1758898 h 1881446"/>
              <a:gd name="connsiteX33" fmla="*/ 5879174 w 12223414"/>
              <a:gd name="connsiteY33" fmla="*/ 1730617 h 1881446"/>
              <a:gd name="connsiteX34" fmla="*/ 5426688 w 12223414"/>
              <a:gd name="connsiteY34" fmla="*/ 1674056 h 1881446"/>
              <a:gd name="connsiteX35" fmla="*/ 4993055 w 12223414"/>
              <a:gd name="connsiteY35" fmla="*/ 1617495 h 1881446"/>
              <a:gd name="connsiteX36" fmla="*/ 4427447 w 12223414"/>
              <a:gd name="connsiteY36" fmla="*/ 1551508 h 1881446"/>
              <a:gd name="connsiteX37" fmla="*/ 3531900 w 12223414"/>
              <a:gd name="connsiteY37" fmla="*/ 1466667 h 1881446"/>
              <a:gd name="connsiteX38" fmla="*/ 3003999 w 12223414"/>
              <a:gd name="connsiteY38" fmla="*/ 1410106 h 1881446"/>
              <a:gd name="connsiteX39" fmla="*/ 2655207 w 12223414"/>
              <a:gd name="connsiteY39" fmla="*/ 1400679 h 1881446"/>
              <a:gd name="connsiteX40" fmla="*/ 2353550 w 12223414"/>
              <a:gd name="connsiteY40" fmla="*/ 1419533 h 1881446"/>
              <a:gd name="connsiteX41" fmla="*/ 2108453 w 12223414"/>
              <a:gd name="connsiteY41" fmla="*/ 1428959 h 1881446"/>
              <a:gd name="connsiteX42" fmla="*/ 1759661 w 12223414"/>
              <a:gd name="connsiteY42" fmla="*/ 1476093 h 1881446"/>
              <a:gd name="connsiteX43" fmla="*/ 1476857 w 12223414"/>
              <a:gd name="connsiteY43" fmla="*/ 1513801 h 1881446"/>
              <a:gd name="connsiteX44" fmla="*/ 1269467 w 12223414"/>
              <a:gd name="connsiteY44" fmla="*/ 1551508 h 1881446"/>
              <a:gd name="connsiteX45" fmla="*/ 1062077 w 12223414"/>
              <a:gd name="connsiteY45" fmla="*/ 1589215 h 1881446"/>
              <a:gd name="connsiteX46" fmla="*/ 807554 w 12223414"/>
              <a:gd name="connsiteY46" fmla="*/ 1655203 h 1881446"/>
              <a:gd name="connsiteX47" fmla="*/ 609591 w 12223414"/>
              <a:gd name="connsiteY47" fmla="*/ 1702337 h 1881446"/>
              <a:gd name="connsiteX48" fmla="*/ 430482 w 12223414"/>
              <a:gd name="connsiteY48" fmla="*/ 1758898 h 1881446"/>
              <a:gd name="connsiteX49" fmla="*/ 166531 w 12223414"/>
              <a:gd name="connsiteY49" fmla="*/ 1843739 h 1881446"/>
              <a:gd name="connsiteX50" fmla="*/ 25129 w 12223414"/>
              <a:gd name="connsiteY50" fmla="*/ 1881446 h 1881446"/>
              <a:gd name="connsiteX51" fmla="*/ 15703 w 12223414"/>
              <a:gd name="connsiteY51" fmla="*/ 876173 h 1881446"/>
              <a:gd name="connsiteX52" fmla="*/ 6275 w 12223414"/>
              <a:gd name="connsiteY52" fmla="*/ 80926 h 1881446"/>
              <a:gd name="connsiteX0" fmla="*/ 6275 w 12223414"/>
              <a:gd name="connsiteY0" fmla="*/ 80926 h 1890873"/>
              <a:gd name="connsiteX1" fmla="*/ 345641 w 12223414"/>
              <a:gd name="connsiteY1" fmla="*/ 93747 h 1890873"/>
              <a:gd name="connsiteX2" fmla="*/ 12213987 w 12223414"/>
              <a:gd name="connsiteY2" fmla="*/ 99780 h 1890873"/>
              <a:gd name="connsiteX3" fmla="*/ 12223414 w 12223414"/>
              <a:gd name="connsiteY3" fmla="*/ 1419533 h 1890873"/>
              <a:gd name="connsiteX4" fmla="*/ 11968890 w 12223414"/>
              <a:gd name="connsiteY4" fmla="*/ 1447813 h 1890873"/>
              <a:gd name="connsiteX5" fmla="*/ 11704939 w 12223414"/>
              <a:gd name="connsiteY5" fmla="*/ 1485520 h 1890873"/>
              <a:gd name="connsiteX6" fmla="*/ 11346721 w 12223414"/>
              <a:gd name="connsiteY6" fmla="*/ 1504374 h 1890873"/>
              <a:gd name="connsiteX7" fmla="*/ 11054490 w 12223414"/>
              <a:gd name="connsiteY7" fmla="*/ 1542081 h 1890873"/>
              <a:gd name="connsiteX8" fmla="*/ 10894234 w 12223414"/>
              <a:gd name="connsiteY8" fmla="*/ 1560935 h 1890873"/>
              <a:gd name="connsiteX9" fmla="*/ 10724552 w 12223414"/>
              <a:gd name="connsiteY9" fmla="*/ 1579788 h 1890873"/>
              <a:gd name="connsiteX10" fmla="*/ 10592576 w 12223414"/>
              <a:gd name="connsiteY10" fmla="*/ 1589215 h 1890873"/>
              <a:gd name="connsiteX11" fmla="*/ 10479455 w 12223414"/>
              <a:gd name="connsiteY11" fmla="*/ 1598642 h 1890873"/>
              <a:gd name="connsiteX12" fmla="*/ 10309772 w 12223414"/>
              <a:gd name="connsiteY12" fmla="*/ 1617495 h 1890873"/>
              <a:gd name="connsiteX13" fmla="*/ 10187224 w 12223414"/>
              <a:gd name="connsiteY13" fmla="*/ 1626922 h 1890873"/>
              <a:gd name="connsiteX14" fmla="*/ 10083529 w 12223414"/>
              <a:gd name="connsiteY14" fmla="*/ 1626922 h 1890873"/>
              <a:gd name="connsiteX15" fmla="*/ 9913847 w 12223414"/>
              <a:gd name="connsiteY15" fmla="*/ 1645776 h 1890873"/>
              <a:gd name="connsiteX16" fmla="*/ 9791298 w 12223414"/>
              <a:gd name="connsiteY16" fmla="*/ 1664629 h 1890873"/>
              <a:gd name="connsiteX17" fmla="*/ 9668750 w 12223414"/>
              <a:gd name="connsiteY17" fmla="*/ 1664629 h 1890873"/>
              <a:gd name="connsiteX18" fmla="*/ 9565055 w 12223414"/>
              <a:gd name="connsiteY18" fmla="*/ 1664629 h 1890873"/>
              <a:gd name="connsiteX19" fmla="*/ 9404799 w 12223414"/>
              <a:gd name="connsiteY19" fmla="*/ 1683483 h 1890873"/>
              <a:gd name="connsiteX20" fmla="*/ 9291677 w 12223414"/>
              <a:gd name="connsiteY20" fmla="*/ 1692910 h 1890873"/>
              <a:gd name="connsiteX21" fmla="*/ 9008873 w 12223414"/>
              <a:gd name="connsiteY21" fmla="*/ 1721190 h 1890873"/>
              <a:gd name="connsiteX22" fmla="*/ 8820337 w 12223414"/>
              <a:gd name="connsiteY22" fmla="*/ 1730617 h 1890873"/>
              <a:gd name="connsiteX23" fmla="*/ 8678935 w 12223414"/>
              <a:gd name="connsiteY23" fmla="*/ 1740044 h 1890873"/>
              <a:gd name="connsiteX24" fmla="*/ 8452692 w 12223414"/>
              <a:gd name="connsiteY24" fmla="*/ 1749471 h 1890873"/>
              <a:gd name="connsiteX25" fmla="*/ 8283009 w 12223414"/>
              <a:gd name="connsiteY25" fmla="*/ 1758898 h 1890873"/>
              <a:gd name="connsiteX26" fmla="*/ 8037913 w 12223414"/>
              <a:gd name="connsiteY26" fmla="*/ 1777751 h 1890873"/>
              <a:gd name="connsiteX27" fmla="*/ 7830523 w 12223414"/>
              <a:gd name="connsiteY27" fmla="*/ 1787178 h 1890873"/>
              <a:gd name="connsiteX28" fmla="*/ 7641987 w 12223414"/>
              <a:gd name="connsiteY28" fmla="*/ 1787178 h 1890873"/>
              <a:gd name="connsiteX29" fmla="*/ 7415743 w 12223414"/>
              <a:gd name="connsiteY29" fmla="*/ 1796605 h 1890873"/>
              <a:gd name="connsiteX30" fmla="*/ 7151793 w 12223414"/>
              <a:gd name="connsiteY30" fmla="*/ 1796605 h 1890873"/>
              <a:gd name="connsiteX31" fmla="*/ 6812428 w 12223414"/>
              <a:gd name="connsiteY31" fmla="*/ 1787178 h 1890873"/>
              <a:gd name="connsiteX32" fmla="*/ 6350515 w 12223414"/>
              <a:gd name="connsiteY32" fmla="*/ 1758898 h 1890873"/>
              <a:gd name="connsiteX33" fmla="*/ 5879174 w 12223414"/>
              <a:gd name="connsiteY33" fmla="*/ 1730617 h 1890873"/>
              <a:gd name="connsiteX34" fmla="*/ 5426688 w 12223414"/>
              <a:gd name="connsiteY34" fmla="*/ 1674056 h 1890873"/>
              <a:gd name="connsiteX35" fmla="*/ 4993055 w 12223414"/>
              <a:gd name="connsiteY35" fmla="*/ 1617495 h 1890873"/>
              <a:gd name="connsiteX36" fmla="*/ 4427447 w 12223414"/>
              <a:gd name="connsiteY36" fmla="*/ 1551508 h 1890873"/>
              <a:gd name="connsiteX37" fmla="*/ 3531900 w 12223414"/>
              <a:gd name="connsiteY37" fmla="*/ 1466667 h 1890873"/>
              <a:gd name="connsiteX38" fmla="*/ 3003999 w 12223414"/>
              <a:gd name="connsiteY38" fmla="*/ 1410106 h 1890873"/>
              <a:gd name="connsiteX39" fmla="*/ 2655207 w 12223414"/>
              <a:gd name="connsiteY39" fmla="*/ 1400679 h 1890873"/>
              <a:gd name="connsiteX40" fmla="*/ 2353550 w 12223414"/>
              <a:gd name="connsiteY40" fmla="*/ 1419533 h 1890873"/>
              <a:gd name="connsiteX41" fmla="*/ 2108453 w 12223414"/>
              <a:gd name="connsiteY41" fmla="*/ 1428959 h 1890873"/>
              <a:gd name="connsiteX42" fmla="*/ 1759661 w 12223414"/>
              <a:gd name="connsiteY42" fmla="*/ 1476093 h 1890873"/>
              <a:gd name="connsiteX43" fmla="*/ 1476857 w 12223414"/>
              <a:gd name="connsiteY43" fmla="*/ 1513801 h 1890873"/>
              <a:gd name="connsiteX44" fmla="*/ 1269467 w 12223414"/>
              <a:gd name="connsiteY44" fmla="*/ 1551508 h 1890873"/>
              <a:gd name="connsiteX45" fmla="*/ 1062077 w 12223414"/>
              <a:gd name="connsiteY45" fmla="*/ 1589215 h 1890873"/>
              <a:gd name="connsiteX46" fmla="*/ 807554 w 12223414"/>
              <a:gd name="connsiteY46" fmla="*/ 1655203 h 1890873"/>
              <a:gd name="connsiteX47" fmla="*/ 609591 w 12223414"/>
              <a:gd name="connsiteY47" fmla="*/ 1702337 h 1890873"/>
              <a:gd name="connsiteX48" fmla="*/ 430482 w 12223414"/>
              <a:gd name="connsiteY48" fmla="*/ 1758898 h 1890873"/>
              <a:gd name="connsiteX49" fmla="*/ 166531 w 12223414"/>
              <a:gd name="connsiteY49" fmla="*/ 1843739 h 1890873"/>
              <a:gd name="connsiteX50" fmla="*/ 34556 w 12223414"/>
              <a:gd name="connsiteY50" fmla="*/ 1890873 h 1890873"/>
              <a:gd name="connsiteX51" fmla="*/ 15703 w 12223414"/>
              <a:gd name="connsiteY51" fmla="*/ 876173 h 1890873"/>
              <a:gd name="connsiteX52" fmla="*/ 6275 w 12223414"/>
              <a:gd name="connsiteY52" fmla="*/ 80926 h 1890873"/>
              <a:gd name="connsiteX0" fmla="*/ 6275 w 12223414"/>
              <a:gd name="connsiteY0" fmla="*/ 87387 h 1897334"/>
              <a:gd name="connsiteX1" fmla="*/ 345641 w 12223414"/>
              <a:gd name="connsiteY1" fmla="*/ 100208 h 1897334"/>
              <a:gd name="connsiteX2" fmla="*/ 2466672 w 12223414"/>
              <a:gd name="connsiteY2" fmla="*/ 81354 h 1897334"/>
              <a:gd name="connsiteX3" fmla="*/ 12213987 w 12223414"/>
              <a:gd name="connsiteY3" fmla="*/ 106241 h 1897334"/>
              <a:gd name="connsiteX4" fmla="*/ 12223414 w 12223414"/>
              <a:gd name="connsiteY4" fmla="*/ 1425994 h 1897334"/>
              <a:gd name="connsiteX5" fmla="*/ 11968890 w 12223414"/>
              <a:gd name="connsiteY5" fmla="*/ 1454274 h 1897334"/>
              <a:gd name="connsiteX6" fmla="*/ 11704939 w 12223414"/>
              <a:gd name="connsiteY6" fmla="*/ 1491981 h 1897334"/>
              <a:gd name="connsiteX7" fmla="*/ 11346721 w 12223414"/>
              <a:gd name="connsiteY7" fmla="*/ 1510835 h 1897334"/>
              <a:gd name="connsiteX8" fmla="*/ 11054490 w 12223414"/>
              <a:gd name="connsiteY8" fmla="*/ 1548542 h 1897334"/>
              <a:gd name="connsiteX9" fmla="*/ 10894234 w 12223414"/>
              <a:gd name="connsiteY9" fmla="*/ 1567396 h 1897334"/>
              <a:gd name="connsiteX10" fmla="*/ 10724552 w 12223414"/>
              <a:gd name="connsiteY10" fmla="*/ 1586249 h 1897334"/>
              <a:gd name="connsiteX11" fmla="*/ 10592576 w 12223414"/>
              <a:gd name="connsiteY11" fmla="*/ 1595676 h 1897334"/>
              <a:gd name="connsiteX12" fmla="*/ 10479455 w 12223414"/>
              <a:gd name="connsiteY12" fmla="*/ 1605103 h 1897334"/>
              <a:gd name="connsiteX13" fmla="*/ 10309772 w 12223414"/>
              <a:gd name="connsiteY13" fmla="*/ 1623956 h 1897334"/>
              <a:gd name="connsiteX14" fmla="*/ 10187224 w 12223414"/>
              <a:gd name="connsiteY14" fmla="*/ 1633383 h 1897334"/>
              <a:gd name="connsiteX15" fmla="*/ 10083529 w 12223414"/>
              <a:gd name="connsiteY15" fmla="*/ 1633383 h 1897334"/>
              <a:gd name="connsiteX16" fmla="*/ 9913847 w 12223414"/>
              <a:gd name="connsiteY16" fmla="*/ 1652237 h 1897334"/>
              <a:gd name="connsiteX17" fmla="*/ 9791298 w 12223414"/>
              <a:gd name="connsiteY17" fmla="*/ 1671090 h 1897334"/>
              <a:gd name="connsiteX18" fmla="*/ 9668750 w 12223414"/>
              <a:gd name="connsiteY18" fmla="*/ 1671090 h 1897334"/>
              <a:gd name="connsiteX19" fmla="*/ 9565055 w 12223414"/>
              <a:gd name="connsiteY19" fmla="*/ 1671090 h 1897334"/>
              <a:gd name="connsiteX20" fmla="*/ 9404799 w 12223414"/>
              <a:gd name="connsiteY20" fmla="*/ 1689944 h 1897334"/>
              <a:gd name="connsiteX21" fmla="*/ 9291677 w 12223414"/>
              <a:gd name="connsiteY21" fmla="*/ 1699371 h 1897334"/>
              <a:gd name="connsiteX22" fmla="*/ 9008873 w 12223414"/>
              <a:gd name="connsiteY22" fmla="*/ 1727651 h 1897334"/>
              <a:gd name="connsiteX23" fmla="*/ 8820337 w 12223414"/>
              <a:gd name="connsiteY23" fmla="*/ 1737078 h 1897334"/>
              <a:gd name="connsiteX24" fmla="*/ 8678935 w 12223414"/>
              <a:gd name="connsiteY24" fmla="*/ 1746505 h 1897334"/>
              <a:gd name="connsiteX25" fmla="*/ 8452692 w 12223414"/>
              <a:gd name="connsiteY25" fmla="*/ 1755932 h 1897334"/>
              <a:gd name="connsiteX26" fmla="*/ 8283009 w 12223414"/>
              <a:gd name="connsiteY26" fmla="*/ 1765359 h 1897334"/>
              <a:gd name="connsiteX27" fmla="*/ 8037913 w 12223414"/>
              <a:gd name="connsiteY27" fmla="*/ 1784212 h 1897334"/>
              <a:gd name="connsiteX28" fmla="*/ 7830523 w 12223414"/>
              <a:gd name="connsiteY28" fmla="*/ 1793639 h 1897334"/>
              <a:gd name="connsiteX29" fmla="*/ 7641987 w 12223414"/>
              <a:gd name="connsiteY29" fmla="*/ 1793639 h 1897334"/>
              <a:gd name="connsiteX30" fmla="*/ 7415743 w 12223414"/>
              <a:gd name="connsiteY30" fmla="*/ 1803066 h 1897334"/>
              <a:gd name="connsiteX31" fmla="*/ 7151793 w 12223414"/>
              <a:gd name="connsiteY31" fmla="*/ 1803066 h 1897334"/>
              <a:gd name="connsiteX32" fmla="*/ 6812428 w 12223414"/>
              <a:gd name="connsiteY32" fmla="*/ 1793639 h 1897334"/>
              <a:gd name="connsiteX33" fmla="*/ 6350515 w 12223414"/>
              <a:gd name="connsiteY33" fmla="*/ 1765359 h 1897334"/>
              <a:gd name="connsiteX34" fmla="*/ 5879174 w 12223414"/>
              <a:gd name="connsiteY34" fmla="*/ 1737078 h 1897334"/>
              <a:gd name="connsiteX35" fmla="*/ 5426688 w 12223414"/>
              <a:gd name="connsiteY35" fmla="*/ 1680517 h 1897334"/>
              <a:gd name="connsiteX36" fmla="*/ 4993055 w 12223414"/>
              <a:gd name="connsiteY36" fmla="*/ 1623956 h 1897334"/>
              <a:gd name="connsiteX37" fmla="*/ 4427447 w 12223414"/>
              <a:gd name="connsiteY37" fmla="*/ 1557969 h 1897334"/>
              <a:gd name="connsiteX38" fmla="*/ 3531900 w 12223414"/>
              <a:gd name="connsiteY38" fmla="*/ 1473128 h 1897334"/>
              <a:gd name="connsiteX39" fmla="*/ 3003999 w 12223414"/>
              <a:gd name="connsiteY39" fmla="*/ 1416567 h 1897334"/>
              <a:gd name="connsiteX40" fmla="*/ 2655207 w 12223414"/>
              <a:gd name="connsiteY40" fmla="*/ 1407140 h 1897334"/>
              <a:gd name="connsiteX41" fmla="*/ 2353550 w 12223414"/>
              <a:gd name="connsiteY41" fmla="*/ 1425994 h 1897334"/>
              <a:gd name="connsiteX42" fmla="*/ 2108453 w 12223414"/>
              <a:gd name="connsiteY42" fmla="*/ 1435420 h 1897334"/>
              <a:gd name="connsiteX43" fmla="*/ 1759661 w 12223414"/>
              <a:gd name="connsiteY43" fmla="*/ 1482554 h 1897334"/>
              <a:gd name="connsiteX44" fmla="*/ 1476857 w 12223414"/>
              <a:gd name="connsiteY44" fmla="*/ 1520262 h 1897334"/>
              <a:gd name="connsiteX45" fmla="*/ 1269467 w 12223414"/>
              <a:gd name="connsiteY45" fmla="*/ 1557969 h 1897334"/>
              <a:gd name="connsiteX46" fmla="*/ 1062077 w 12223414"/>
              <a:gd name="connsiteY46" fmla="*/ 1595676 h 1897334"/>
              <a:gd name="connsiteX47" fmla="*/ 807554 w 12223414"/>
              <a:gd name="connsiteY47" fmla="*/ 1661664 h 1897334"/>
              <a:gd name="connsiteX48" fmla="*/ 609591 w 12223414"/>
              <a:gd name="connsiteY48" fmla="*/ 1708798 h 1897334"/>
              <a:gd name="connsiteX49" fmla="*/ 430482 w 12223414"/>
              <a:gd name="connsiteY49" fmla="*/ 1765359 h 1897334"/>
              <a:gd name="connsiteX50" fmla="*/ 166531 w 12223414"/>
              <a:gd name="connsiteY50" fmla="*/ 1850200 h 1897334"/>
              <a:gd name="connsiteX51" fmla="*/ 34556 w 12223414"/>
              <a:gd name="connsiteY51" fmla="*/ 1897334 h 1897334"/>
              <a:gd name="connsiteX52" fmla="*/ 15703 w 12223414"/>
              <a:gd name="connsiteY52" fmla="*/ 882634 h 1897334"/>
              <a:gd name="connsiteX53" fmla="*/ 6275 w 12223414"/>
              <a:gd name="connsiteY53" fmla="*/ 87387 h 1897334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25446"/>
              <a:gd name="connsiteX1" fmla="*/ 345641 w 12223414"/>
              <a:gd name="connsiteY1" fmla="*/ 18893 h 1825446"/>
              <a:gd name="connsiteX2" fmla="*/ 2466672 w 12223414"/>
              <a:gd name="connsiteY2" fmla="*/ 39 h 1825446"/>
              <a:gd name="connsiteX3" fmla="*/ 12213987 w 12223414"/>
              <a:gd name="connsiteY3" fmla="*/ 24926 h 1825446"/>
              <a:gd name="connsiteX4" fmla="*/ 12223414 w 12223414"/>
              <a:gd name="connsiteY4" fmla="*/ 1344679 h 1825446"/>
              <a:gd name="connsiteX5" fmla="*/ 11968890 w 12223414"/>
              <a:gd name="connsiteY5" fmla="*/ 1372959 h 1825446"/>
              <a:gd name="connsiteX6" fmla="*/ 11704939 w 12223414"/>
              <a:gd name="connsiteY6" fmla="*/ 1410666 h 1825446"/>
              <a:gd name="connsiteX7" fmla="*/ 11346721 w 12223414"/>
              <a:gd name="connsiteY7" fmla="*/ 1429520 h 1825446"/>
              <a:gd name="connsiteX8" fmla="*/ 11054490 w 12223414"/>
              <a:gd name="connsiteY8" fmla="*/ 1467227 h 1825446"/>
              <a:gd name="connsiteX9" fmla="*/ 10894234 w 12223414"/>
              <a:gd name="connsiteY9" fmla="*/ 1486081 h 1825446"/>
              <a:gd name="connsiteX10" fmla="*/ 10724552 w 12223414"/>
              <a:gd name="connsiteY10" fmla="*/ 1504934 h 1825446"/>
              <a:gd name="connsiteX11" fmla="*/ 10592576 w 12223414"/>
              <a:gd name="connsiteY11" fmla="*/ 1514361 h 1825446"/>
              <a:gd name="connsiteX12" fmla="*/ 10479455 w 12223414"/>
              <a:gd name="connsiteY12" fmla="*/ 1523788 h 1825446"/>
              <a:gd name="connsiteX13" fmla="*/ 10309772 w 12223414"/>
              <a:gd name="connsiteY13" fmla="*/ 1542641 h 1825446"/>
              <a:gd name="connsiteX14" fmla="*/ 10187224 w 12223414"/>
              <a:gd name="connsiteY14" fmla="*/ 1552068 h 1825446"/>
              <a:gd name="connsiteX15" fmla="*/ 10083529 w 12223414"/>
              <a:gd name="connsiteY15" fmla="*/ 1552068 h 1825446"/>
              <a:gd name="connsiteX16" fmla="*/ 9913847 w 12223414"/>
              <a:gd name="connsiteY16" fmla="*/ 1570922 h 1825446"/>
              <a:gd name="connsiteX17" fmla="*/ 9791298 w 12223414"/>
              <a:gd name="connsiteY17" fmla="*/ 1589775 h 1825446"/>
              <a:gd name="connsiteX18" fmla="*/ 9668750 w 12223414"/>
              <a:gd name="connsiteY18" fmla="*/ 1589775 h 1825446"/>
              <a:gd name="connsiteX19" fmla="*/ 9565055 w 12223414"/>
              <a:gd name="connsiteY19" fmla="*/ 1589775 h 1825446"/>
              <a:gd name="connsiteX20" fmla="*/ 9404799 w 12223414"/>
              <a:gd name="connsiteY20" fmla="*/ 1608629 h 1825446"/>
              <a:gd name="connsiteX21" fmla="*/ 9291677 w 12223414"/>
              <a:gd name="connsiteY21" fmla="*/ 1618056 h 1825446"/>
              <a:gd name="connsiteX22" fmla="*/ 9008873 w 12223414"/>
              <a:gd name="connsiteY22" fmla="*/ 1646336 h 1825446"/>
              <a:gd name="connsiteX23" fmla="*/ 8820337 w 12223414"/>
              <a:gd name="connsiteY23" fmla="*/ 1655763 h 1825446"/>
              <a:gd name="connsiteX24" fmla="*/ 8678935 w 12223414"/>
              <a:gd name="connsiteY24" fmla="*/ 1665190 h 1825446"/>
              <a:gd name="connsiteX25" fmla="*/ 8452692 w 12223414"/>
              <a:gd name="connsiteY25" fmla="*/ 1674617 h 1825446"/>
              <a:gd name="connsiteX26" fmla="*/ 8283009 w 12223414"/>
              <a:gd name="connsiteY26" fmla="*/ 1684044 h 1825446"/>
              <a:gd name="connsiteX27" fmla="*/ 8037913 w 12223414"/>
              <a:gd name="connsiteY27" fmla="*/ 1702897 h 1825446"/>
              <a:gd name="connsiteX28" fmla="*/ 7830523 w 12223414"/>
              <a:gd name="connsiteY28" fmla="*/ 1712324 h 1825446"/>
              <a:gd name="connsiteX29" fmla="*/ 7641987 w 12223414"/>
              <a:gd name="connsiteY29" fmla="*/ 1712324 h 1825446"/>
              <a:gd name="connsiteX30" fmla="*/ 7415743 w 12223414"/>
              <a:gd name="connsiteY30" fmla="*/ 1721751 h 1825446"/>
              <a:gd name="connsiteX31" fmla="*/ 7151793 w 12223414"/>
              <a:gd name="connsiteY31" fmla="*/ 1721751 h 1825446"/>
              <a:gd name="connsiteX32" fmla="*/ 6812428 w 12223414"/>
              <a:gd name="connsiteY32" fmla="*/ 1712324 h 1825446"/>
              <a:gd name="connsiteX33" fmla="*/ 6350515 w 12223414"/>
              <a:gd name="connsiteY33" fmla="*/ 1684044 h 1825446"/>
              <a:gd name="connsiteX34" fmla="*/ 5879174 w 12223414"/>
              <a:gd name="connsiteY34" fmla="*/ 1655763 h 1825446"/>
              <a:gd name="connsiteX35" fmla="*/ 5426688 w 12223414"/>
              <a:gd name="connsiteY35" fmla="*/ 1599202 h 1825446"/>
              <a:gd name="connsiteX36" fmla="*/ 4993055 w 12223414"/>
              <a:gd name="connsiteY36" fmla="*/ 1542641 h 1825446"/>
              <a:gd name="connsiteX37" fmla="*/ 4427447 w 12223414"/>
              <a:gd name="connsiteY37" fmla="*/ 1476654 h 1825446"/>
              <a:gd name="connsiteX38" fmla="*/ 3531900 w 12223414"/>
              <a:gd name="connsiteY38" fmla="*/ 1391813 h 1825446"/>
              <a:gd name="connsiteX39" fmla="*/ 3003999 w 12223414"/>
              <a:gd name="connsiteY39" fmla="*/ 1335252 h 1825446"/>
              <a:gd name="connsiteX40" fmla="*/ 2655207 w 12223414"/>
              <a:gd name="connsiteY40" fmla="*/ 1325825 h 1825446"/>
              <a:gd name="connsiteX41" fmla="*/ 2353550 w 12223414"/>
              <a:gd name="connsiteY41" fmla="*/ 1344679 h 1825446"/>
              <a:gd name="connsiteX42" fmla="*/ 2108453 w 12223414"/>
              <a:gd name="connsiteY42" fmla="*/ 1354105 h 1825446"/>
              <a:gd name="connsiteX43" fmla="*/ 1759661 w 12223414"/>
              <a:gd name="connsiteY43" fmla="*/ 1401239 h 1825446"/>
              <a:gd name="connsiteX44" fmla="*/ 1476857 w 12223414"/>
              <a:gd name="connsiteY44" fmla="*/ 1438947 h 1825446"/>
              <a:gd name="connsiteX45" fmla="*/ 1269467 w 12223414"/>
              <a:gd name="connsiteY45" fmla="*/ 1476654 h 1825446"/>
              <a:gd name="connsiteX46" fmla="*/ 1062077 w 12223414"/>
              <a:gd name="connsiteY46" fmla="*/ 1514361 h 1825446"/>
              <a:gd name="connsiteX47" fmla="*/ 807554 w 12223414"/>
              <a:gd name="connsiteY47" fmla="*/ 1580349 h 1825446"/>
              <a:gd name="connsiteX48" fmla="*/ 609591 w 12223414"/>
              <a:gd name="connsiteY48" fmla="*/ 1627483 h 1825446"/>
              <a:gd name="connsiteX49" fmla="*/ 430482 w 12223414"/>
              <a:gd name="connsiteY49" fmla="*/ 1684044 h 1825446"/>
              <a:gd name="connsiteX50" fmla="*/ 166531 w 12223414"/>
              <a:gd name="connsiteY50" fmla="*/ 1768885 h 1825446"/>
              <a:gd name="connsiteX51" fmla="*/ 25129 w 12223414"/>
              <a:gd name="connsiteY51" fmla="*/ 1825446 h 1825446"/>
              <a:gd name="connsiteX52" fmla="*/ 15703 w 12223414"/>
              <a:gd name="connsiteY52" fmla="*/ 801319 h 1825446"/>
              <a:gd name="connsiteX53" fmla="*/ 6275 w 12223414"/>
              <a:gd name="connsiteY53" fmla="*/ 6072 h 1825446"/>
              <a:gd name="connsiteX0" fmla="*/ 22818 w 12239957"/>
              <a:gd name="connsiteY0" fmla="*/ 55237 h 1874611"/>
              <a:gd name="connsiteX1" fmla="*/ 362184 w 12239957"/>
              <a:gd name="connsiteY1" fmla="*/ 68058 h 1874611"/>
              <a:gd name="connsiteX2" fmla="*/ 2483215 w 12239957"/>
              <a:gd name="connsiteY2" fmla="*/ 49204 h 1874611"/>
              <a:gd name="connsiteX3" fmla="*/ 12230530 w 12239957"/>
              <a:gd name="connsiteY3" fmla="*/ 74091 h 1874611"/>
              <a:gd name="connsiteX4" fmla="*/ 12239957 w 12239957"/>
              <a:gd name="connsiteY4" fmla="*/ 1393844 h 1874611"/>
              <a:gd name="connsiteX5" fmla="*/ 11985433 w 12239957"/>
              <a:gd name="connsiteY5" fmla="*/ 1422124 h 1874611"/>
              <a:gd name="connsiteX6" fmla="*/ 11721482 w 12239957"/>
              <a:gd name="connsiteY6" fmla="*/ 1459831 h 1874611"/>
              <a:gd name="connsiteX7" fmla="*/ 11363264 w 12239957"/>
              <a:gd name="connsiteY7" fmla="*/ 1478685 h 1874611"/>
              <a:gd name="connsiteX8" fmla="*/ 11071033 w 12239957"/>
              <a:gd name="connsiteY8" fmla="*/ 1516392 h 1874611"/>
              <a:gd name="connsiteX9" fmla="*/ 10910777 w 12239957"/>
              <a:gd name="connsiteY9" fmla="*/ 1535246 h 1874611"/>
              <a:gd name="connsiteX10" fmla="*/ 10741095 w 12239957"/>
              <a:gd name="connsiteY10" fmla="*/ 1554099 h 1874611"/>
              <a:gd name="connsiteX11" fmla="*/ 10609119 w 12239957"/>
              <a:gd name="connsiteY11" fmla="*/ 1563526 h 1874611"/>
              <a:gd name="connsiteX12" fmla="*/ 10495998 w 12239957"/>
              <a:gd name="connsiteY12" fmla="*/ 1572953 h 1874611"/>
              <a:gd name="connsiteX13" fmla="*/ 10326315 w 12239957"/>
              <a:gd name="connsiteY13" fmla="*/ 1591806 h 1874611"/>
              <a:gd name="connsiteX14" fmla="*/ 10203767 w 12239957"/>
              <a:gd name="connsiteY14" fmla="*/ 1601233 h 1874611"/>
              <a:gd name="connsiteX15" fmla="*/ 10100072 w 12239957"/>
              <a:gd name="connsiteY15" fmla="*/ 1601233 h 1874611"/>
              <a:gd name="connsiteX16" fmla="*/ 9930390 w 12239957"/>
              <a:gd name="connsiteY16" fmla="*/ 1620087 h 1874611"/>
              <a:gd name="connsiteX17" fmla="*/ 9807841 w 12239957"/>
              <a:gd name="connsiteY17" fmla="*/ 1638940 h 1874611"/>
              <a:gd name="connsiteX18" fmla="*/ 9685293 w 12239957"/>
              <a:gd name="connsiteY18" fmla="*/ 1638940 h 1874611"/>
              <a:gd name="connsiteX19" fmla="*/ 9581598 w 12239957"/>
              <a:gd name="connsiteY19" fmla="*/ 1638940 h 1874611"/>
              <a:gd name="connsiteX20" fmla="*/ 9421342 w 12239957"/>
              <a:gd name="connsiteY20" fmla="*/ 1657794 h 1874611"/>
              <a:gd name="connsiteX21" fmla="*/ 9308220 w 12239957"/>
              <a:gd name="connsiteY21" fmla="*/ 1667221 h 1874611"/>
              <a:gd name="connsiteX22" fmla="*/ 9025416 w 12239957"/>
              <a:gd name="connsiteY22" fmla="*/ 1695501 h 1874611"/>
              <a:gd name="connsiteX23" fmla="*/ 8836880 w 12239957"/>
              <a:gd name="connsiteY23" fmla="*/ 1704928 h 1874611"/>
              <a:gd name="connsiteX24" fmla="*/ 8695478 w 12239957"/>
              <a:gd name="connsiteY24" fmla="*/ 1714355 h 1874611"/>
              <a:gd name="connsiteX25" fmla="*/ 8469235 w 12239957"/>
              <a:gd name="connsiteY25" fmla="*/ 1723782 h 1874611"/>
              <a:gd name="connsiteX26" fmla="*/ 8299552 w 12239957"/>
              <a:gd name="connsiteY26" fmla="*/ 1733209 h 1874611"/>
              <a:gd name="connsiteX27" fmla="*/ 8054456 w 12239957"/>
              <a:gd name="connsiteY27" fmla="*/ 1752062 h 1874611"/>
              <a:gd name="connsiteX28" fmla="*/ 7847066 w 12239957"/>
              <a:gd name="connsiteY28" fmla="*/ 1761489 h 1874611"/>
              <a:gd name="connsiteX29" fmla="*/ 7658530 w 12239957"/>
              <a:gd name="connsiteY29" fmla="*/ 1761489 h 1874611"/>
              <a:gd name="connsiteX30" fmla="*/ 7432286 w 12239957"/>
              <a:gd name="connsiteY30" fmla="*/ 1770916 h 1874611"/>
              <a:gd name="connsiteX31" fmla="*/ 7168336 w 12239957"/>
              <a:gd name="connsiteY31" fmla="*/ 1770916 h 1874611"/>
              <a:gd name="connsiteX32" fmla="*/ 6828971 w 12239957"/>
              <a:gd name="connsiteY32" fmla="*/ 1761489 h 1874611"/>
              <a:gd name="connsiteX33" fmla="*/ 6367058 w 12239957"/>
              <a:gd name="connsiteY33" fmla="*/ 1733209 h 1874611"/>
              <a:gd name="connsiteX34" fmla="*/ 5895717 w 12239957"/>
              <a:gd name="connsiteY34" fmla="*/ 1704928 h 1874611"/>
              <a:gd name="connsiteX35" fmla="*/ 5443231 w 12239957"/>
              <a:gd name="connsiteY35" fmla="*/ 1648367 h 1874611"/>
              <a:gd name="connsiteX36" fmla="*/ 5009598 w 12239957"/>
              <a:gd name="connsiteY36" fmla="*/ 1591806 h 1874611"/>
              <a:gd name="connsiteX37" fmla="*/ 4443990 w 12239957"/>
              <a:gd name="connsiteY37" fmla="*/ 1525819 h 1874611"/>
              <a:gd name="connsiteX38" fmla="*/ 3548443 w 12239957"/>
              <a:gd name="connsiteY38" fmla="*/ 1440978 h 1874611"/>
              <a:gd name="connsiteX39" fmla="*/ 3020542 w 12239957"/>
              <a:gd name="connsiteY39" fmla="*/ 1384417 h 1874611"/>
              <a:gd name="connsiteX40" fmla="*/ 2671750 w 12239957"/>
              <a:gd name="connsiteY40" fmla="*/ 1374990 h 1874611"/>
              <a:gd name="connsiteX41" fmla="*/ 2370093 w 12239957"/>
              <a:gd name="connsiteY41" fmla="*/ 1393844 h 1874611"/>
              <a:gd name="connsiteX42" fmla="*/ 2124996 w 12239957"/>
              <a:gd name="connsiteY42" fmla="*/ 1403270 h 1874611"/>
              <a:gd name="connsiteX43" fmla="*/ 1776204 w 12239957"/>
              <a:gd name="connsiteY43" fmla="*/ 1450404 h 1874611"/>
              <a:gd name="connsiteX44" fmla="*/ 1493400 w 12239957"/>
              <a:gd name="connsiteY44" fmla="*/ 1488112 h 1874611"/>
              <a:gd name="connsiteX45" fmla="*/ 1286010 w 12239957"/>
              <a:gd name="connsiteY45" fmla="*/ 1525819 h 1874611"/>
              <a:gd name="connsiteX46" fmla="*/ 1078620 w 12239957"/>
              <a:gd name="connsiteY46" fmla="*/ 1563526 h 1874611"/>
              <a:gd name="connsiteX47" fmla="*/ 824097 w 12239957"/>
              <a:gd name="connsiteY47" fmla="*/ 1629514 h 1874611"/>
              <a:gd name="connsiteX48" fmla="*/ 626134 w 12239957"/>
              <a:gd name="connsiteY48" fmla="*/ 1676648 h 1874611"/>
              <a:gd name="connsiteX49" fmla="*/ 447025 w 12239957"/>
              <a:gd name="connsiteY49" fmla="*/ 1733209 h 1874611"/>
              <a:gd name="connsiteX50" fmla="*/ 183074 w 12239957"/>
              <a:gd name="connsiteY50" fmla="*/ 1818050 h 1874611"/>
              <a:gd name="connsiteX51" fmla="*/ 41672 w 12239957"/>
              <a:gd name="connsiteY51" fmla="*/ 1874611 h 1874611"/>
              <a:gd name="connsiteX52" fmla="*/ 32246 w 12239957"/>
              <a:gd name="connsiteY52" fmla="*/ 897618 h 1874611"/>
              <a:gd name="connsiteX53" fmla="*/ 22818 w 12239957"/>
              <a:gd name="connsiteY53" fmla="*/ 55237 h 1874611"/>
              <a:gd name="connsiteX0" fmla="*/ 21081 w 12238220"/>
              <a:gd name="connsiteY0" fmla="*/ 55237 h 1874611"/>
              <a:gd name="connsiteX1" fmla="*/ 360447 w 12238220"/>
              <a:gd name="connsiteY1" fmla="*/ 68058 h 1874611"/>
              <a:gd name="connsiteX2" fmla="*/ 2481478 w 12238220"/>
              <a:gd name="connsiteY2" fmla="*/ 49204 h 1874611"/>
              <a:gd name="connsiteX3" fmla="*/ 12228793 w 12238220"/>
              <a:gd name="connsiteY3" fmla="*/ 74091 h 1874611"/>
              <a:gd name="connsiteX4" fmla="*/ 12238220 w 12238220"/>
              <a:gd name="connsiteY4" fmla="*/ 1393844 h 1874611"/>
              <a:gd name="connsiteX5" fmla="*/ 11983696 w 12238220"/>
              <a:gd name="connsiteY5" fmla="*/ 1422124 h 1874611"/>
              <a:gd name="connsiteX6" fmla="*/ 11719745 w 12238220"/>
              <a:gd name="connsiteY6" fmla="*/ 1459831 h 1874611"/>
              <a:gd name="connsiteX7" fmla="*/ 11361527 w 12238220"/>
              <a:gd name="connsiteY7" fmla="*/ 1478685 h 1874611"/>
              <a:gd name="connsiteX8" fmla="*/ 11069296 w 12238220"/>
              <a:gd name="connsiteY8" fmla="*/ 1516392 h 1874611"/>
              <a:gd name="connsiteX9" fmla="*/ 10909040 w 12238220"/>
              <a:gd name="connsiteY9" fmla="*/ 1535246 h 1874611"/>
              <a:gd name="connsiteX10" fmla="*/ 10739358 w 12238220"/>
              <a:gd name="connsiteY10" fmla="*/ 1554099 h 1874611"/>
              <a:gd name="connsiteX11" fmla="*/ 10607382 w 12238220"/>
              <a:gd name="connsiteY11" fmla="*/ 1563526 h 1874611"/>
              <a:gd name="connsiteX12" fmla="*/ 10494261 w 12238220"/>
              <a:gd name="connsiteY12" fmla="*/ 1572953 h 1874611"/>
              <a:gd name="connsiteX13" fmla="*/ 10324578 w 12238220"/>
              <a:gd name="connsiteY13" fmla="*/ 1591806 h 1874611"/>
              <a:gd name="connsiteX14" fmla="*/ 10202030 w 12238220"/>
              <a:gd name="connsiteY14" fmla="*/ 1601233 h 1874611"/>
              <a:gd name="connsiteX15" fmla="*/ 10098335 w 12238220"/>
              <a:gd name="connsiteY15" fmla="*/ 1601233 h 1874611"/>
              <a:gd name="connsiteX16" fmla="*/ 9928653 w 12238220"/>
              <a:gd name="connsiteY16" fmla="*/ 1620087 h 1874611"/>
              <a:gd name="connsiteX17" fmla="*/ 9806104 w 12238220"/>
              <a:gd name="connsiteY17" fmla="*/ 1638940 h 1874611"/>
              <a:gd name="connsiteX18" fmla="*/ 9683556 w 12238220"/>
              <a:gd name="connsiteY18" fmla="*/ 1638940 h 1874611"/>
              <a:gd name="connsiteX19" fmla="*/ 9579861 w 12238220"/>
              <a:gd name="connsiteY19" fmla="*/ 1638940 h 1874611"/>
              <a:gd name="connsiteX20" fmla="*/ 9419605 w 12238220"/>
              <a:gd name="connsiteY20" fmla="*/ 1657794 h 1874611"/>
              <a:gd name="connsiteX21" fmla="*/ 9306483 w 12238220"/>
              <a:gd name="connsiteY21" fmla="*/ 1667221 h 1874611"/>
              <a:gd name="connsiteX22" fmla="*/ 9023679 w 12238220"/>
              <a:gd name="connsiteY22" fmla="*/ 1695501 h 1874611"/>
              <a:gd name="connsiteX23" fmla="*/ 8835143 w 12238220"/>
              <a:gd name="connsiteY23" fmla="*/ 1704928 h 1874611"/>
              <a:gd name="connsiteX24" fmla="*/ 8693741 w 12238220"/>
              <a:gd name="connsiteY24" fmla="*/ 1714355 h 1874611"/>
              <a:gd name="connsiteX25" fmla="*/ 8467498 w 12238220"/>
              <a:gd name="connsiteY25" fmla="*/ 1723782 h 1874611"/>
              <a:gd name="connsiteX26" fmla="*/ 8297815 w 12238220"/>
              <a:gd name="connsiteY26" fmla="*/ 1733209 h 1874611"/>
              <a:gd name="connsiteX27" fmla="*/ 8052719 w 12238220"/>
              <a:gd name="connsiteY27" fmla="*/ 1752062 h 1874611"/>
              <a:gd name="connsiteX28" fmla="*/ 7845329 w 12238220"/>
              <a:gd name="connsiteY28" fmla="*/ 1761489 h 1874611"/>
              <a:gd name="connsiteX29" fmla="*/ 7656793 w 12238220"/>
              <a:gd name="connsiteY29" fmla="*/ 1761489 h 1874611"/>
              <a:gd name="connsiteX30" fmla="*/ 7430549 w 12238220"/>
              <a:gd name="connsiteY30" fmla="*/ 1770916 h 1874611"/>
              <a:gd name="connsiteX31" fmla="*/ 7166599 w 12238220"/>
              <a:gd name="connsiteY31" fmla="*/ 1770916 h 1874611"/>
              <a:gd name="connsiteX32" fmla="*/ 6827234 w 12238220"/>
              <a:gd name="connsiteY32" fmla="*/ 1761489 h 1874611"/>
              <a:gd name="connsiteX33" fmla="*/ 6365321 w 12238220"/>
              <a:gd name="connsiteY33" fmla="*/ 1733209 h 1874611"/>
              <a:gd name="connsiteX34" fmla="*/ 5893980 w 12238220"/>
              <a:gd name="connsiteY34" fmla="*/ 1704928 h 1874611"/>
              <a:gd name="connsiteX35" fmla="*/ 5441494 w 12238220"/>
              <a:gd name="connsiteY35" fmla="*/ 1648367 h 1874611"/>
              <a:gd name="connsiteX36" fmla="*/ 5007861 w 12238220"/>
              <a:gd name="connsiteY36" fmla="*/ 1591806 h 1874611"/>
              <a:gd name="connsiteX37" fmla="*/ 4442253 w 12238220"/>
              <a:gd name="connsiteY37" fmla="*/ 1525819 h 1874611"/>
              <a:gd name="connsiteX38" fmla="*/ 3546706 w 12238220"/>
              <a:gd name="connsiteY38" fmla="*/ 1440978 h 1874611"/>
              <a:gd name="connsiteX39" fmla="*/ 3018805 w 12238220"/>
              <a:gd name="connsiteY39" fmla="*/ 1384417 h 1874611"/>
              <a:gd name="connsiteX40" fmla="*/ 2670013 w 12238220"/>
              <a:gd name="connsiteY40" fmla="*/ 1374990 h 1874611"/>
              <a:gd name="connsiteX41" fmla="*/ 2368356 w 12238220"/>
              <a:gd name="connsiteY41" fmla="*/ 1393844 h 1874611"/>
              <a:gd name="connsiteX42" fmla="*/ 2123259 w 12238220"/>
              <a:gd name="connsiteY42" fmla="*/ 1403270 h 1874611"/>
              <a:gd name="connsiteX43" fmla="*/ 1774467 w 12238220"/>
              <a:gd name="connsiteY43" fmla="*/ 1450404 h 1874611"/>
              <a:gd name="connsiteX44" fmla="*/ 1491663 w 12238220"/>
              <a:gd name="connsiteY44" fmla="*/ 1488112 h 1874611"/>
              <a:gd name="connsiteX45" fmla="*/ 1284273 w 12238220"/>
              <a:gd name="connsiteY45" fmla="*/ 1525819 h 1874611"/>
              <a:gd name="connsiteX46" fmla="*/ 1076883 w 12238220"/>
              <a:gd name="connsiteY46" fmla="*/ 1563526 h 1874611"/>
              <a:gd name="connsiteX47" fmla="*/ 822360 w 12238220"/>
              <a:gd name="connsiteY47" fmla="*/ 1629514 h 1874611"/>
              <a:gd name="connsiteX48" fmla="*/ 624397 w 12238220"/>
              <a:gd name="connsiteY48" fmla="*/ 1676648 h 1874611"/>
              <a:gd name="connsiteX49" fmla="*/ 445288 w 12238220"/>
              <a:gd name="connsiteY49" fmla="*/ 1733209 h 1874611"/>
              <a:gd name="connsiteX50" fmla="*/ 181337 w 12238220"/>
              <a:gd name="connsiteY50" fmla="*/ 1818050 h 1874611"/>
              <a:gd name="connsiteX51" fmla="*/ 39935 w 12238220"/>
              <a:gd name="connsiteY51" fmla="*/ 1874611 h 1874611"/>
              <a:gd name="connsiteX52" fmla="*/ 30509 w 12238220"/>
              <a:gd name="connsiteY52" fmla="*/ 897618 h 1874611"/>
              <a:gd name="connsiteX53" fmla="*/ 21081 w 12238220"/>
              <a:gd name="connsiteY53" fmla="*/ 55237 h 1874611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527248 w 12218762"/>
              <a:gd name="connsiteY38" fmla="*/ 1391813 h 1825446"/>
              <a:gd name="connsiteX39" fmla="*/ 2999347 w 12218762"/>
              <a:gd name="connsiteY39" fmla="*/ 1335252 h 1825446"/>
              <a:gd name="connsiteX40" fmla="*/ 2650555 w 12218762"/>
              <a:gd name="connsiteY40" fmla="*/ 1325825 h 1825446"/>
              <a:gd name="connsiteX41" fmla="*/ 2348898 w 12218762"/>
              <a:gd name="connsiteY41" fmla="*/ 1344679 h 1825446"/>
              <a:gd name="connsiteX42" fmla="*/ 2103801 w 12218762"/>
              <a:gd name="connsiteY42" fmla="*/ 1354105 h 1825446"/>
              <a:gd name="connsiteX43" fmla="*/ 1755009 w 12218762"/>
              <a:gd name="connsiteY43" fmla="*/ 1401239 h 1825446"/>
              <a:gd name="connsiteX44" fmla="*/ 1472205 w 12218762"/>
              <a:gd name="connsiteY44" fmla="*/ 1438947 h 1825446"/>
              <a:gd name="connsiteX45" fmla="*/ 1264815 w 12218762"/>
              <a:gd name="connsiteY45" fmla="*/ 1476654 h 1825446"/>
              <a:gd name="connsiteX46" fmla="*/ 1057425 w 12218762"/>
              <a:gd name="connsiteY46" fmla="*/ 1514361 h 1825446"/>
              <a:gd name="connsiteX47" fmla="*/ 802902 w 12218762"/>
              <a:gd name="connsiteY47" fmla="*/ 1580349 h 1825446"/>
              <a:gd name="connsiteX48" fmla="*/ 604939 w 12218762"/>
              <a:gd name="connsiteY48" fmla="*/ 1627483 h 1825446"/>
              <a:gd name="connsiteX49" fmla="*/ 425830 w 12218762"/>
              <a:gd name="connsiteY49" fmla="*/ 1684044 h 1825446"/>
              <a:gd name="connsiteX50" fmla="*/ 161879 w 12218762"/>
              <a:gd name="connsiteY50" fmla="*/ 1768885 h 1825446"/>
              <a:gd name="connsiteX51" fmla="*/ 20477 w 12218762"/>
              <a:gd name="connsiteY51" fmla="*/ 1825446 h 1825446"/>
              <a:gd name="connsiteX52" fmla="*/ 11051 w 12218762"/>
              <a:gd name="connsiteY52" fmla="*/ 848453 h 1825446"/>
              <a:gd name="connsiteX53" fmla="*/ 1623 w 12218762"/>
              <a:gd name="connsiteY53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2999347 w 12218762"/>
              <a:gd name="connsiteY40" fmla="*/ 1335252 h 1825446"/>
              <a:gd name="connsiteX41" fmla="*/ 2650555 w 12218762"/>
              <a:gd name="connsiteY41" fmla="*/ 1325825 h 1825446"/>
              <a:gd name="connsiteX42" fmla="*/ 2348898 w 12218762"/>
              <a:gd name="connsiteY42" fmla="*/ 1344679 h 1825446"/>
              <a:gd name="connsiteX43" fmla="*/ 2103801 w 12218762"/>
              <a:gd name="connsiteY43" fmla="*/ 1354105 h 1825446"/>
              <a:gd name="connsiteX44" fmla="*/ 1755009 w 12218762"/>
              <a:gd name="connsiteY44" fmla="*/ 1401239 h 1825446"/>
              <a:gd name="connsiteX45" fmla="*/ 1472205 w 12218762"/>
              <a:gd name="connsiteY45" fmla="*/ 1438947 h 1825446"/>
              <a:gd name="connsiteX46" fmla="*/ 1264815 w 12218762"/>
              <a:gd name="connsiteY46" fmla="*/ 1476654 h 1825446"/>
              <a:gd name="connsiteX47" fmla="*/ 1057425 w 12218762"/>
              <a:gd name="connsiteY47" fmla="*/ 1514361 h 1825446"/>
              <a:gd name="connsiteX48" fmla="*/ 802902 w 12218762"/>
              <a:gd name="connsiteY48" fmla="*/ 1580349 h 1825446"/>
              <a:gd name="connsiteX49" fmla="*/ 604939 w 12218762"/>
              <a:gd name="connsiteY49" fmla="*/ 1627483 h 1825446"/>
              <a:gd name="connsiteX50" fmla="*/ 425830 w 12218762"/>
              <a:gd name="connsiteY50" fmla="*/ 1684044 h 1825446"/>
              <a:gd name="connsiteX51" fmla="*/ 161879 w 12218762"/>
              <a:gd name="connsiteY51" fmla="*/ 1768885 h 1825446"/>
              <a:gd name="connsiteX52" fmla="*/ 20477 w 12218762"/>
              <a:gd name="connsiteY52" fmla="*/ 1825446 h 1825446"/>
              <a:gd name="connsiteX53" fmla="*/ 11051 w 12218762"/>
              <a:gd name="connsiteY53" fmla="*/ 848453 h 1825446"/>
              <a:gd name="connsiteX54" fmla="*/ 1623 w 12218762"/>
              <a:gd name="connsiteY54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30730 w 12247869"/>
              <a:gd name="connsiteY0" fmla="*/ 55237 h 1874611"/>
              <a:gd name="connsiteX1" fmla="*/ 502072 w 12247869"/>
              <a:gd name="connsiteY1" fmla="*/ 68058 h 1874611"/>
              <a:gd name="connsiteX2" fmla="*/ 2491127 w 12247869"/>
              <a:gd name="connsiteY2" fmla="*/ 49204 h 1874611"/>
              <a:gd name="connsiteX3" fmla="*/ 12238442 w 12247869"/>
              <a:gd name="connsiteY3" fmla="*/ 74091 h 1874611"/>
              <a:gd name="connsiteX4" fmla="*/ 12247869 w 12247869"/>
              <a:gd name="connsiteY4" fmla="*/ 1393844 h 1874611"/>
              <a:gd name="connsiteX5" fmla="*/ 11993345 w 12247869"/>
              <a:gd name="connsiteY5" fmla="*/ 1422124 h 1874611"/>
              <a:gd name="connsiteX6" fmla="*/ 11729394 w 12247869"/>
              <a:gd name="connsiteY6" fmla="*/ 1459831 h 1874611"/>
              <a:gd name="connsiteX7" fmla="*/ 11371176 w 12247869"/>
              <a:gd name="connsiteY7" fmla="*/ 1478685 h 1874611"/>
              <a:gd name="connsiteX8" fmla="*/ 11078945 w 12247869"/>
              <a:gd name="connsiteY8" fmla="*/ 1516392 h 1874611"/>
              <a:gd name="connsiteX9" fmla="*/ 10918689 w 12247869"/>
              <a:gd name="connsiteY9" fmla="*/ 1535246 h 1874611"/>
              <a:gd name="connsiteX10" fmla="*/ 10749007 w 12247869"/>
              <a:gd name="connsiteY10" fmla="*/ 1554099 h 1874611"/>
              <a:gd name="connsiteX11" fmla="*/ 10617031 w 12247869"/>
              <a:gd name="connsiteY11" fmla="*/ 1563526 h 1874611"/>
              <a:gd name="connsiteX12" fmla="*/ 10503910 w 12247869"/>
              <a:gd name="connsiteY12" fmla="*/ 1572953 h 1874611"/>
              <a:gd name="connsiteX13" fmla="*/ 10334227 w 12247869"/>
              <a:gd name="connsiteY13" fmla="*/ 1591806 h 1874611"/>
              <a:gd name="connsiteX14" fmla="*/ 10211679 w 12247869"/>
              <a:gd name="connsiteY14" fmla="*/ 1601233 h 1874611"/>
              <a:gd name="connsiteX15" fmla="*/ 10107984 w 12247869"/>
              <a:gd name="connsiteY15" fmla="*/ 1601233 h 1874611"/>
              <a:gd name="connsiteX16" fmla="*/ 9938302 w 12247869"/>
              <a:gd name="connsiteY16" fmla="*/ 1620087 h 1874611"/>
              <a:gd name="connsiteX17" fmla="*/ 9815753 w 12247869"/>
              <a:gd name="connsiteY17" fmla="*/ 1638940 h 1874611"/>
              <a:gd name="connsiteX18" fmla="*/ 9693205 w 12247869"/>
              <a:gd name="connsiteY18" fmla="*/ 1638940 h 1874611"/>
              <a:gd name="connsiteX19" fmla="*/ 9589510 w 12247869"/>
              <a:gd name="connsiteY19" fmla="*/ 1638940 h 1874611"/>
              <a:gd name="connsiteX20" fmla="*/ 9429254 w 12247869"/>
              <a:gd name="connsiteY20" fmla="*/ 1657794 h 1874611"/>
              <a:gd name="connsiteX21" fmla="*/ 9316132 w 12247869"/>
              <a:gd name="connsiteY21" fmla="*/ 1667221 h 1874611"/>
              <a:gd name="connsiteX22" fmla="*/ 9033328 w 12247869"/>
              <a:gd name="connsiteY22" fmla="*/ 1695501 h 1874611"/>
              <a:gd name="connsiteX23" fmla="*/ 8844792 w 12247869"/>
              <a:gd name="connsiteY23" fmla="*/ 1704928 h 1874611"/>
              <a:gd name="connsiteX24" fmla="*/ 8703390 w 12247869"/>
              <a:gd name="connsiteY24" fmla="*/ 1714355 h 1874611"/>
              <a:gd name="connsiteX25" fmla="*/ 8477147 w 12247869"/>
              <a:gd name="connsiteY25" fmla="*/ 1723782 h 1874611"/>
              <a:gd name="connsiteX26" fmla="*/ 8307464 w 12247869"/>
              <a:gd name="connsiteY26" fmla="*/ 1733209 h 1874611"/>
              <a:gd name="connsiteX27" fmla="*/ 8062368 w 12247869"/>
              <a:gd name="connsiteY27" fmla="*/ 1752062 h 1874611"/>
              <a:gd name="connsiteX28" fmla="*/ 7854978 w 12247869"/>
              <a:gd name="connsiteY28" fmla="*/ 1761489 h 1874611"/>
              <a:gd name="connsiteX29" fmla="*/ 7666442 w 12247869"/>
              <a:gd name="connsiteY29" fmla="*/ 1761489 h 1874611"/>
              <a:gd name="connsiteX30" fmla="*/ 7440198 w 12247869"/>
              <a:gd name="connsiteY30" fmla="*/ 1770916 h 1874611"/>
              <a:gd name="connsiteX31" fmla="*/ 7176248 w 12247869"/>
              <a:gd name="connsiteY31" fmla="*/ 1770916 h 1874611"/>
              <a:gd name="connsiteX32" fmla="*/ 6836883 w 12247869"/>
              <a:gd name="connsiteY32" fmla="*/ 1761489 h 1874611"/>
              <a:gd name="connsiteX33" fmla="*/ 6374970 w 12247869"/>
              <a:gd name="connsiteY33" fmla="*/ 1733209 h 1874611"/>
              <a:gd name="connsiteX34" fmla="*/ 5903629 w 12247869"/>
              <a:gd name="connsiteY34" fmla="*/ 1704928 h 1874611"/>
              <a:gd name="connsiteX35" fmla="*/ 5451143 w 12247869"/>
              <a:gd name="connsiteY35" fmla="*/ 1648367 h 1874611"/>
              <a:gd name="connsiteX36" fmla="*/ 5017510 w 12247869"/>
              <a:gd name="connsiteY36" fmla="*/ 1591806 h 1874611"/>
              <a:gd name="connsiteX37" fmla="*/ 4451902 w 12247869"/>
              <a:gd name="connsiteY37" fmla="*/ 1525819 h 1874611"/>
              <a:gd name="connsiteX38" fmla="*/ 4015128 w 12247869"/>
              <a:gd name="connsiteY38" fmla="*/ 1489698 h 1874611"/>
              <a:gd name="connsiteX39" fmla="*/ 3650623 w 12247869"/>
              <a:gd name="connsiteY39" fmla="*/ 1450405 h 1874611"/>
              <a:gd name="connsiteX40" fmla="*/ 3326970 w 12247869"/>
              <a:gd name="connsiteY40" fmla="*/ 1404857 h 1874611"/>
              <a:gd name="connsiteX41" fmla="*/ 3028454 w 12247869"/>
              <a:gd name="connsiteY41" fmla="*/ 1384417 h 1874611"/>
              <a:gd name="connsiteX42" fmla="*/ 2679662 w 12247869"/>
              <a:gd name="connsiteY42" fmla="*/ 1374990 h 1874611"/>
              <a:gd name="connsiteX43" fmla="*/ 2378005 w 12247869"/>
              <a:gd name="connsiteY43" fmla="*/ 1393844 h 1874611"/>
              <a:gd name="connsiteX44" fmla="*/ 2132908 w 12247869"/>
              <a:gd name="connsiteY44" fmla="*/ 1403270 h 1874611"/>
              <a:gd name="connsiteX45" fmla="*/ 1784116 w 12247869"/>
              <a:gd name="connsiteY45" fmla="*/ 1450404 h 1874611"/>
              <a:gd name="connsiteX46" fmla="*/ 1501312 w 12247869"/>
              <a:gd name="connsiteY46" fmla="*/ 1488112 h 1874611"/>
              <a:gd name="connsiteX47" fmla="*/ 1293922 w 12247869"/>
              <a:gd name="connsiteY47" fmla="*/ 1525819 h 1874611"/>
              <a:gd name="connsiteX48" fmla="*/ 1086532 w 12247869"/>
              <a:gd name="connsiteY48" fmla="*/ 1563526 h 1874611"/>
              <a:gd name="connsiteX49" fmla="*/ 832009 w 12247869"/>
              <a:gd name="connsiteY49" fmla="*/ 1629514 h 1874611"/>
              <a:gd name="connsiteX50" fmla="*/ 634046 w 12247869"/>
              <a:gd name="connsiteY50" fmla="*/ 1676648 h 1874611"/>
              <a:gd name="connsiteX51" fmla="*/ 454937 w 12247869"/>
              <a:gd name="connsiteY51" fmla="*/ 1733209 h 1874611"/>
              <a:gd name="connsiteX52" fmla="*/ 190986 w 12247869"/>
              <a:gd name="connsiteY52" fmla="*/ 1818050 h 1874611"/>
              <a:gd name="connsiteX53" fmla="*/ 49584 w 12247869"/>
              <a:gd name="connsiteY53" fmla="*/ 1874611 h 1874611"/>
              <a:gd name="connsiteX54" fmla="*/ 40158 w 12247869"/>
              <a:gd name="connsiteY54" fmla="*/ 897618 h 1874611"/>
              <a:gd name="connsiteX55" fmla="*/ 30730 w 12247869"/>
              <a:gd name="connsiteY55" fmla="*/ 55237 h 1874611"/>
              <a:gd name="connsiteX0" fmla="*/ 102 w 12217241"/>
              <a:gd name="connsiteY0" fmla="*/ 6072 h 1825446"/>
              <a:gd name="connsiteX1" fmla="*/ 471444 w 12217241"/>
              <a:gd name="connsiteY1" fmla="*/ 18893 h 1825446"/>
              <a:gd name="connsiteX2" fmla="*/ 2460499 w 12217241"/>
              <a:gd name="connsiteY2" fmla="*/ 39 h 1825446"/>
              <a:gd name="connsiteX3" fmla="*/ 12207814 w 12217241"/>
              <a:gd name="connsiteY3" fmla="*/ 24926 h 1825446"/>
              <a:gd name="connsiteX4" fmla="*/ 12217241 w 12217241"/>
              <a:gd name="connsiteY4" fmla="*/ 1344679 h 1825446"/>
              <a:gd name="connsiteX5" fmla="*/ 11962717 w 12217241"/>
              <a:gd name="connsiteY5" fmla="*/ 1372959 h 1825446"/>
              <a:gd name="connsiteX6" fmla="*/ 11698766 w 12217241"/>
              <a:gd name="connsiteY6" fmla="*/ 1410666 h 1825446"/>
              <a:gd name="connsiteX7" fmla="*/ 11340548 w 12217241"/>
              <a:gd name="connsiteY7" fmla="*/ 1429520 h 1825446"/>
              <a:gd name="connsiteX8" fmla="*/ 11048317 w 12217241"/>
              <a:gd name="connsiteY8" fmla="*/ 1467227 h 1825446"/>
              <a:gd name="connsiteX9" fmla="*/ 10888061 w 12217241"/>
              <a:gd name="connsiteY9" fmla="*/ 1486081 h 1825446"/>
              <a:gd name="connsiteX10" fmla="*/ 10718379 w 12217241"/>
              <a:gd name="connsiteY10" fmla="*/ 1504934 h 1825446"/>
              <a:gd name="connsiteX11" fmla="*/ 10586403 w 12217241"/>
              <a:gd name="connsiteY11" fmla="*/ 1514361 h 1825446"/>
              <a:gd name="connsiteX12" fmla="*/ 10473282 w 12217241"/>
              <a:gd name="connsiteY12" fmla="*/ 1523788 h 1825446"/>
              <a:gd name="connsiteX13" fmla="*/ 10303599 w 12217241"/>
              <a:gd name="connsiteY13" fmla="*/ 1542641 h 1825446"/>
              <a:gd name="connsiteX14" fmla="*/ 10181051 w 12217241"/>
              <a:gd name="connsiteY14" fmla="*/ 1552068 h 1825446"/>
              <a:gd name="connsiteX15" fmla="*/ 10077356 w 12217241"/>
              <a:gd name="connsiteY15" fmla="*/ 1552068 h 1825446"/>
              <a:gd name="connsiteX16" fmla="*/ 9907674 w 12217241"/>
              <a:gd name="connsiteY16" fmla="*/ 1570922 h 1825446"/>
              <a:gd name="connsiteX17" fmla="*/ 9785125 w 12217241"/>
              <a:gd name="connsiteY17" fmla="*/ 1589775 h 1825446"/>
              <a:gd name="connsiteX18" fmla="*/ 9662577 w 12217241"/>
              <a:gd name="connsiteY18" fmla="*/ 1589775 h 1825446"/>
              <a:gd name="connsiteX19" fmla="*/ 9558882 w 12217241"/>
              <a:gd name="connsiteY19" fmla="*/ 1589775 h 1825446"/>
              <a:gd name="connsiteX20" fmla="*/ 9398626 w 12217241"/>
              <a:gd name="connsiteY20" fmla="*/ 1608629 h 1825446"/>
              <a:gd name="connsiteX21" fmla="*/ 9285504 w 12217241"/>
              <a:gd name="connsiteY21" fmla="*/ 1618056 h 1825446"/>
              <a:gd name="connsiteX22" fmla="*/ 9002700 w 12217241"/>
              <a:gd name="connsiteY22" fmla="*/ 1646336 h 1825446"/>
              <a:gd name="connsiteX23" fmla="*/ 8814164 w 12217241"/>
              <a:gd name="connsiteY23" fmla="*/ 1655763 h 1825446"/>
              <a:gd name="connsiteX24" fmla="*/ 8672762 w 12217241"/>
              <a:gd name="connsiteY24" fmla="*/ 1665190 h 1825446"/>
              <a:gd name="connsiteX25" fmla="*/ 8446519 w 12217241"/>
              <a:gd name="connsiteY25" fmla="*/ 1674617 h 1825446"/>
              <a:gd name="connsiteX26" fmla="*/ 8276836 w 12217241"/>
              <a:gd name="connsiteY26" fmla="*/ 1684044 h 1825446"/>
              <a:gd name="connsiteX27" fmla="*/ 8031740 w 12217241"/>
              <a:gd name="connsiteY27" fmla="*/ 1702897 h 1825446"/>
              <a:gd name="connsiteX28" fmla="*/ 7824350 w 12217241"/>
              <a:gd name="connsiteY28" fmla="*/ 1712324 h 1825446"/>
              <a:gd name="connsiteX29" fmla="*/ 7635814 w 12217241"/>
              <a:gd name="connsiteY29" fmla="*/ 1712324 h 1825446"/>
              <a:gd name="connsiteX30" fmla="*/ 7409570 w 12217241"/>
              <a:gd name="connsiteY30" fmla="*/ 1721751 h 1825446"/>
              <a:gd name="connsiteX31" fmla="*/ 7145620 w 12217241"/>
              <a:gd name="connsiteY31" fmla="*/ 1721751 h 1825446"/>
              <a:gd name="connsiteX32" fmla="*/ 6806255 w 12217241"/>
              <a:gd name="connsiteY32" fmla="*/ 1712324 h 1825446"/>
              <a:gd name="connsiteX33" fmla="*/ 6344342 w 12217241"/>
              <a:gd name="connsiteY33" fmla="*/ 1684044 h 1825446"/>
              <a:gd name="connsiteX34" fmla="*/ 5873001 w 12217241"/>
              <a:gd name="connsiteY34" fmla="*/ 1655763 h 1825446"/>
              <a:gd name="connsiteX35" fmla="*/ 5420515 w 12217241"/>
              <a:gd name="connsiteY35" fmla="*/ 1599202 h 1825446"/>
              <a:gd name="connsiteX36" fmla="*/ 4986882 w 12217241"/>
              <a:gd name="connsiteY36" fmla="*/ 1542641 h 1825446"/>
              <a:gd name="connsiteX37" fmla="*/ 4421274 w 12217241"/>
              <a:gd name="connsiteY37" fmla="*/ 1476654 h 1825446"/>
              <a:gd name="connsiteX38" fmla="*/ 3984500 w 12217241"/>
              <a:gd name="connsiteY38" fmla="*/ 1440533 h 1825446"/>
              <a:gd name="connsiteX39" fmla="*/ 3619995 w 12217241"/>
              <a:gd name="connsiteY39" fmla="*/ 1401240 h 1825446"/>
              <a:gd name="connsiteX40" fmla="*/ 3296342 w 12217241"/>
              <a:gd name="connsiteY40" fmla="*/ 1355692 h 1825446"/>
              <a:gd name="connsiteX41" fmla="*/ 2997826 w 12217241"/>
              <a:gd name="connsiteY41" fmla="*/ 1335252 h 1825446"/>
              <a:gd name="connsiteX42" fmla="*/ 2649034 w 12217241"/>
              <a:gd name="connsiteY42" fmla="*/ 1325825 h 1825446"/>
              <a:gd name="connsiteX43" fmla="*/ 2347377 w 12217241"/>
              <a:gd name="connsiteY43" fmla="*/ 1344679 h 1825446"/>
              <a:gd name="connsiteX44" fmla="*/ 2102280 w 12217241"/>
              <a:gd name="connsiteY44" fmla="*/ 1354105 h 1825446"/>
              <a:gd name="connsiteX45" fmla="*/ 1753488 w 12217241"/>
              <a:gd name="connsiteY45" fmla="*/ 1401239 h 1825446"/>
              <a:gd name="connsiteX46" fmla="*/ 1470684 w 12217241"/>
              <a:gd name="connsiteY46" fmla="*/ 1438947 h 1825446"/>
              <a:gd name="connsiteX47" fmla="*/ 1263294 w 12217241"/>
              <a:gd name="connsiteY47" fmla="*/ 1476654 h 1825446"/>
              <a:gd name="connsiteX48" fmla="*/ 1055904 w 12217241"/>
              <a:gd name="connsiteY48" fmla="*/ 1514361 h 1825446"/>
              <a:gd name="connsiteX49" fmla="*/ 801381 w 12217241"/>
              <a:gd name="connsiteY49" fmla="*/ 1580349 h 1825446"/>
              <a:gd name="connsiteX50" fmla="*/ 603418 w 12217241"/>
              <a:gd name="connsiteY50" fmla="*/ 1627483 h 1825446"/>
              <a:gd name="connsiteX51" fmla="*/ 424309 w 12217241"/>
              <a:gd name="connsiteY51" fmla="*/ 1684044 h 1825446"/>
              <a:gd name="connsiteX52" fmla="*/ 160358 w 12217241"/>
              <a:gd name="connsiteY52" fmla="*/ 1768885 h 1825446"/>
              <a:gd name="connsiteX53" fmla="*/ 18956 w 12217241"/>
              <a:gd name="connsiteY53" fmla="*/ 1825446 h 1825446"/>
              <a:gd name="connsiteX54" fmla="*/ 9530 w 12217241"/>
              <a:gd name="connsiteY54" fmla="*/ 848453 h 1825446"/>
              <a:gd name="connsiteX55" fmla="*/ 102 w 12217241"/>
              <a:gd name="connsiteY55" fmla="*/ 6072 h 1825446"/>
              <a:gd name="connsiteX0" fmla="*/ 30730 w 12247869"/>
              <a:gd name="connsiteY0" fmla="*/ 57970 h 1877344"/>
              <a:gd name="connsiteX1" fmla="*/ 502072 w 12247869"/>
              <a:gd name="connsiteY1" fmla="*/ 61500 h 1877344"/>
              <a:gd name="connsiteX2" fmla="*/ 2491127 w 12247869"/>
              <a:gd name="connsiteY2" fmla="*/ 51937 h 1877344"/>
              <a:gd name="connsiteX3" fmla="*/ 12238442 w 12247869"/>
              <a:gd name="connsiteY3" fmla="*/ 76824 h 1877344"/>
              <a:gd name="connsiteX4" fmla="*/ 12247869 w 12247869"/>
              <a:gd name="connsiteY4" fmla="*/ 1396577 h 1877344"/>
              <a:gd name="connsiteX5" fmla="*/ 11993345 w 12247869"/>
              <a:gd name="connsiteY5" fmla="*/ 1424857 h 1877344"/>
              <a:gd name="connsiteX6" fmla="*/ 11729394 w 12247869"/>
              <a:gd name="connsiteY6" fmla="*/ 1462564 h 1877344"/>
              <a:gd name="connsiteX7" fmla="*/ 11371176 w 12247869"/>
              <a:gd name="connsiteY7" fmla="*/ 1481418 h 1877344"/>
              <a:gd name="connsiteX8" fmla="*/ 11078945 w 12247869"/>
              <a:gd name="connsiteY8" fmla="*/ 1519125 h 1877344"/>
              <a:gd name="connsiteX9" fmla="*/ 10918689 w 12247869"/>
              <a:gd name="connsiteY9" fmla="*/ 1537979 h 1877344"/>
              <a:gd name="connsiteX10" fmla="*/ 10749007 w 12247869"/>
              <a:gd name="connsiteY10" fmla="*/ 1556832 h 1877344"/>
              <a:gd name="connsiteX11" fmla="*/ 10617031 w 12247869"/>
              <a:gd name="connsiteY11" fmla="*/ 1566259 h 1877344"/>
              <a:gd name="connsiteX12" fmla="*/ 10503910 w 12247869"/>
              <a:gd name="connsiteY12" fmla="*/ 1575686 h 1877344"/>
              <a:gd name="connsiteX13" fmla="*/ 10334227 w 12247869"/>
              <a:gd name="connsiteY13" fmla="*/ 1594539 h 1877344"/>
              <a:gd name="connsiteX14" fmla="*/ 10211679 w 12247869"/>
              <a:gd name="connsiteY14" fmla="*/ 1603966 h 1877344"/>
              <a:gd name="connsiteX15" fmla="*/ 10107984 w 12247869"/>
              <a:gd name="connsiteY15" fmla="*/ 1603966 h 1877344"/>
              <a:gd name="connsiteX16" fmla="*/ 9938302 w 12247869"/>
              <a:gd name="connsiteY16" fmla="*/ 1622820 h 1877344"/>
              <a:gd name="connsiteX17" fmla="*/ 9815753 w 12247869"/>
              <a:gd name="connsiteY17" fmla="*/ 1641673 h 1877344"/>
              <a:gd name="connsiteX18" fmla="*/ 9693205 w 12247869"/>
              <a:gd name="connsiteY18" fmla="*/ 1641673 h 1877344"/>
              <a:gd name="connsiteX19" fmla="*/ 9589510 w 12247869"/>
              <a:gd name="connsiteY19" fmla="*/ 1641673 h 1877344"/>
              <a:gd name="connsiteX20" fmla="*/ 9429254 w 12247869"/>
              <a:gd name="connsiteY20" fmla="*/ 1660527 h 1877344"/>
              <a:gd name="connsiteX21" fmla="*/ 9316132 w 12247869"/>
              <a:gd name="connsiteY21" fmla="*/ 1669954 h 1877344"/>
              <a:gd name="connsiteX22" fmla="*/ 9033328 w 12247869"/>
              <a:gd name="connsiteY22" fmla="*/ 1698234 h 1877344"/>
              <a:gd name="connsiteX23" fmla="*/ 8844792 w 12247869"/>
              <a:gd name="connsiteY23" fmla="*/ 1707661 h 1877344"/>
              <a:gd name="connsiteX24" fmla="*/ 8703390 w 12247869"/>
              <a:gd name="connsiteY24" fmla="*/ 1717088 h 1877344"/>
              <a:gd name="connsiteX25" fmla="*/ 8477147 w 12247869"/>
              <a:gd name="connsiteY25" fmla="*/ 1726515 h 1877344"/>
              <a:gd name="connsiteX26" fmla="*/ 8307464 w 12247869"/>
              <a:gd name="connsiteY26" fmla="*/ 1735942 h 1877344"/>
              <a:gd name="connsiteX27" fmla="*/ 8062368 w 12247869"/>
              <a:gd name="connsiteY27" fmla="*/ 1754795 h 1877344"/>
              <a:gd name="connsiteX28" fmla="*/ 7854978 w 12247869"/>
              <a:gd name="connsiteY28" fmla="*/ 1764222 h 1877344"/>
              <a:gd name="connsiteX29" fmla="*/ 7666442 w 12247869"/>
              <a:gd name="connsiteY29" fmla="*/ 1764222 h 1877344"/>
              <a:gd name="connsiteX30" fmla="*/ 7440198 w 12247869"/>
              <a:gd name="connsiteY30" fmla="*/ 1773649 h 1877344"/>
              <a:gd name="connsiteX31" fmla="*/ 7176248 w 12247869"/>
              <a:gd name="connsiteY31" fmla="*/ 1773649 h 1877344"/>
              <a:gd name="connsiteX32" fmla="*/ 6836883 w 12247869"/>
              <a:gd name="connsiteY32" fmla="*/ 1764222 h 1877344"/>
              <a:gd name="connsiteX33" fmla="*/ 6374970 w 12247869"/>
              <a:gd name="connsiteY33" fmla="*/ 1735942 h 1877344"/>
              <a:gd name="connsiteX34" fmla="*/ 5903629 w 12247869"/>
              <a:gd name="connsiteY34" fmla="*/ 1707661 h 1877344"/>
              <a:gd name="connsiteX35" fmla="*/ 5451143 w 12247869"/>
              <a:gd name="connsiteY35" fmla="*/ 1651100 h 1877344"/>
              <a:gd name="connsiteX36" fmla="*/ 5017510 w 12247869"/>
              <a:gd name="connsiteY36" fmla="*/ 1594539 h 1877344"/>
              <a:gd name="connsiteX37" fmla="*/ 4451902 w 12247869"/>
              <a:gd name="connsiteY37" fmla="*/ 1528552 h 1877344"/>
              <a:gd name="connsiteX38" fmla="*/ 4015128 w 12247869"/>
              <a:gd name="connsiteY38" fmla="*/ 1492431 h 1877344"/>
              <a:gd name="connsiteX39" fmla="*/ 3650623 w 12247869"/>
              <a:gd name="connsiteY39" fmla="*/ 1453138 h 1877344"/>
              <a:gd name="connsiteX40" fmla="*/ 3326970 w 12247869"/>
              <a:gd name="connsiteY40" fmla="*/ 1407590 h 1877344"/>
              <a:gd name="connsiteX41" fmla="*/ 3028454 w 12247869"/>
              <a:gd name="connsiteY41" fmla="*/ 1387150 h 1877344"/>
              <a:gd name="connsiteX42" fmla="*/ 2679662 w 12247869"/>
              <a:gd name="connsiteY42" fmla="*/ 1377723 h 1877344"/>
              <a:gd name="connsiteX43" fmla="*/ 2378005 w 12247869"/>
              <a:gd name="connsiteY43" fmla="*/ 1396577 h 1877344"/>
              <a:gd name="connsiteX44" fmla="*/ 2132908 w 12247869"/>
              <a:gd name="connsiteY44" fmla="*/ 1406003 h 1877344"/>
              <a:gd name="connsiteX45" fmla="*/ 1784116 w 12247869"/>
              <a:gd name="connsiteY45" fmla="*/ 1453137 h 1877344"/>
              <a:gd name="connsiteX46" fmla="*/ 1501312 w 12247869"/>
              <a:gd name="connsiteY46" fmla="*/ 1490845 h 1877344"/>
              <a:gd name="connsiteX47" fmla="*/ 1293922 w 12247869"/>
              <a:gd name="connsiteY47" fmla="*/ 1528552 h 1877344"/>
              <a:gd name="connsiteX48" fmla="*/ 1086532 w 12247869"/>
              <a:gd name="connsiteY48" fmla="*/ 1566259 h 1877344"/>
              <a:gd name="connsiteX49" fmla="*/ 832009 w 12247869"/>
              <a:gd name="connsiteY49" fmla="*/ 1632247 h 1877344"/>
              <a:gd name="connsiteX50" fmla="*/ 634046 w 12247869"/>
              <a:gd name="connsiteY50" fmla="*/ 1679381 h 1877344"/>
              <a:gd name="connsiteX51" fmla="*/ 454937 w 12247869"/>
              <a:gd name="connsiteY51" fmla="*/ 1735942 h 1877344"/>
              <a:gd name="connsiteX52" fmla="*/ 190986 w 12247869"/>
              <a:gd name="connsiteY52" fmla="*/ 1820783 h 1877344"/>
              <a:gd name="connsiteX53" fmla="*/ 49584 w 12247869"/>
              <a:gd name="connsiteY53" fmla="*/ 1877344 h 1877344"/>
              <a:gd name="connsiteX54" fmla="*/ 40158 w 12247869"/>
              <a:gd name="connsiteY54" fmla="*/ 900351 h 1877344"/>
              <a:gd name="connsiteX55" fmla="*/ 30730 w 12247869"/>
              <a:gd name="connsiteY55" fmla="*/ 57970 h 1877344"/>
              <a:gd name="connsiteX0" fmla="*/ 102 w 12217241"/>
              <a:gd name="connsiteY0" fmla="*/ 6107 h 1825481"/>
              <a:gd name="connsiteX1" fmla="*/ 471444 w 12217241"/>
              <a:gd name="connsiteY1" fmla="*/ 9637 h 1825481"/>
              <a:gd name="connsiteX2" fmla="*/ 2460499 w 12217241"/>
              <a:gd name="connsiteY2" fmla="*/ 74 h 1825481"/>
              <a:gd name="connsiteX3" fmla="*/ 12207814 w 12217241"/>
              <a:gd name="connsiteY3" fmla="*/ 24961 h 1825481"/>
              <a:gd name="connsiteX4" fmla="*/ 12217241 w 12217241"/>
              <a:gd name="connsiteY4" fmla="*/ 1344714 h 1825481"/>
              <a:gd name="connsiteX5" fmla="*/ 11962717 w 12217241"/>
              <a:gd name="connsiteY5" fmla="*/ 1372994 h 1825481"/>
              <a:gd name="connsiteX6" fmla="*/ 11698766 w 12217241"/>
              <a:gd name="connsiteY6" fmla="*/ 1410701 h 1825481"/>
              <a:gd name="connsiteX7" fmla="*/ 11340548 w 12217241"/>
              <a:gd name="connsiteY7" fmla="*/ 1429555 h 1825481"/>
              <a:gd name="connsiteX8" fmla="*/ 11048317 w 12217241"/>
              <a:gd name="connsiteY8" fmla="*/ 1467262 h 1825481"/>
              <a:gd name="connsiteX9" fmla="*/ 10888061 w 12217241"/>
              <a:gd name="connsiteY9" fmla="*/ 1486116 h 1825481"/>
              <a:gd name="connsiteX10" fmla="*/ 10718379 w 12217241"/>
              <a:gd name="connsiteY10" fmla="*/ 1504969 h 1825481"/>
              <a:gd name="connsiteX11" fmla="*/ 10586403 w 12217241"/>
              <a:gd name="connsiteY11" fmla="*/ 1514396 h 1825481"/>
              <a:gd name="connsiteX12" fmla="*/ 10473282 w 12217241"/>
              <a:gd name="connsiteY12" fmla="*/ 1523823 h 1825481"/>
              <a:gd name="connsiteX13" fmla="*/ 10303599 w 12217241"/>
              <a:gd name="connsiteY13" fmla="*/ 1542676 h 1825481"/>
              <a:gd name="connsiteX14" fmla="*/ 10181051 w 12217241"/>
              <a:gd name="connsiteY14" fmla="*/ 1552103 h 1825481"/>
              <a:gd name="connsiteX15" fmla="*/ 10077356 w 12217241"/>
              <a:gd name="connsiteY15" fmla="*/ 1552103 h 1825481"/>
              <a:gd name="connsiteX16" fmla="*/ 9907674 w 12217241"/>
              <a:gd name="connsiteY16" fmla="*/ 1570957 h 1825481"/>
              <a:gd name="connsiteX17" fmla="*/ 9785125 w 12217241"/>
              <a:gd name="connsiteY17" fmla="*/ 1589810 h 1825481"/>
              <a:gd name="connsiteX18" fmla="*/ 9662577 w 12217241"/>
              <a:gd name="connsiteY18" fmla="*/ 1589810 h 1825481"/>
              <a:gd name="connsiteX19" fmla="*/ 9558882 w 12217241"/>
              <a:gd name="connsiteY19" fmla="*/ 1589810 h 1825481"/>
              <a:gd name="connsiteX20" fmla="*/ 9398626 w 12217241"/>
              <a:gd name="connsiteY20" fmla="*/ 1608664 h 1825481"/>
              <a:gd name="connsiteX21" fmla="*/ 9285504 w 12217241"/>
              <a:gd name="connsiteY21" fmla="*/ 1618091 h 1825481"/>
              <a:gd name="connsiteX22" fmla="*/ 9002700 w 12217241"/>
              <a:gd name="connsiteY22" fmla="*/ 1646371 h 1825481"/>
              <a:gd name="connsiteX23" fmla="*/ 8814164 w 12217241"/>
              <a:gd name="connsiteY23" fmla="*/ 1655798 h 1825481"/>
              <a:gd name="connsiteX24" fmla="*/ 8672762 w 12217241"/>
              <a:gd name="connsiteY24" fmla="*/ 1665225 h 1825481"/>
              <a:gd name="connsiteX25" fmla="*/ 8446519 w 12217241"/>
              <a:gd name="connsiteY25" fmla="*/ 1674652 h 1825481"/>
              <a:gd name="connsiteX26" fmla="*/ 8276836 w 12217241"/>
              <a:gd name="connsiteY26" fmla="*/ 1684079 h 1825481"/>
              <a:gd name="connsiteX27" fmla="*/ 8031740 w 12217241"/>
              <a:gd name="connsiteY27" fmla="*/ 1702932 h 1825481"/>
              <a:gd name="connsiteX28" fmla="*/ 7824350 w 12217241"/>
              <a:gd name="connsiteY28" fmla="*/ 1712359 h 1825481"/>
              <a:gd name="connsiteX29" fmla="*/ 7635814 w 12217241"/>
              <a:gd name="connsiteY29" fmla="*/ 1712359 h 1825481"/>
              <a:gd name="connsiteX30" fmla="*/ 7409570 w 12217241"/>
              <a:gd name="connsiteY30" fmla="*/ 1721786 h 1825481"/>
              <a:gd name="connsiteX31" fmla="*/ 7145620 w 12217241"/>
              <a:gd name="connsiteY31" fmla="*/ 1721786 h 1825481"/>
              <a:gd name="connsiteX32" fmla="*/ 6806255 w 12217241"/>
              <a:gd name="connsiteY32" fmla="*/ 1712359 h 1825481"/>
              <a:gd name="connsiteX33" fmla="*/ 6344342 w 12217241"/>
              <a:gd name="connsiteY33" fmla="*/ 1684079 h 1825481"/>
              <a:gd name="connsiteX34" fmla="*/ 5873001 w 12217241"/>
              <a:gd name="connsiteY34" fmla="*/ 1655798 h 1825481"/>
              <a:gd name="connsiteX35" fmla="*/ 5420515 w 12217241"/>
              <a:gd name="connsiteY35" fmla="*/ 1599237 h 1825481"/>
              <a:gd name="connsiteX36" fmla="*/ 4986882 w 12217241"/>
              <a:gd name="connsiteY36" fmla="*/ 1542676 h 1825481"/>
              <a:gd name="connsiteX37" fmla="*/ 4421274 w 12217241"/>
              <a:gd name="connsiteY37" fmla="*/ 1476689 h 1825481"/>
              <a:gd name="connsiteX38" fmla="*/ 3984500 w 12217241"/>
              <a:gd name="connsiteY38" fmla="*/ 1440568 h 1825481"/>
              <a:gd name="connsiteX39" fmla="*/ 3619995 w 12217241"/>
              <a:gd name="connsiteY39" fmla="*/ 1401275 h 1825481"/>
              <a:gd name="connsiteX40" fmla="*/ 3296342 w 12217241"/>
              <a:gd name="connsiteY40" fmla="*/ 1355727 h 1825481"/>
              <a:gd name="connsiteX41" fmla="*/ 2997826 w 12217241"/>
              <a:gd name="connsiteY41" fmla="*/ 1335287 h 1825481"/>
              <a:gd name="connsiteX42" fmla="*/ 2649034 w 12217241"/>
              <a:gd name="connsiteY42" fmla="*/ 1325860 h 1825481"/>
              <a:gd name="connsiteX43" fmla="*/ 2347377 w 12217241"/>
              <a:gd name="connsiteY43" fmla="*/ 1344714 h 1825481"/>
              <a:gd name="connsiteX44" fmla="*/ 2102280 w 12217241"/>
              <a:gd name="connsiteY44" fmla="*/ 1354140 h 1825481"/>
              <a:gd name="connsiteX45" fmla="*/ 1753488 w 12217241"/>
              <a:gd name="connsiteY45" fmla="*/ 1401274 h 1825481"/>
              <a:gd name="connsiteX46" fmla="*/ 1470684 w 12217241"/>
              <a:gd name="connsiteY46" fmla="*/ 1438982 h 1825481"/>
              <a:gd name="connsiteX47" fmla="*/ 1263294 w 12217241"/>
              <a:gd name="connsiteY47" fmla="*/ 1476689 h 1825481"/>
              <a:gd name="connsiteX48" fmla="*/ 1055904 w 12217241"/>
              <a:gd name="connsiteY48" fmla="*/ 1514396 h 1825481"/>
              <a:gd name="connsiteX49" fmla="*/ 801381 w 12217241"/>
              <a:gd name="connsiteY49" fmla="*/ 1580384 h 1825481"/>
              <a:gd name="connsiteX50" fmla="*/ 603418 w 12217241"/>
              <a:gd name="connsiteY50" fmla="*/ 1627518 h 1825481"/>
              <a:gd name="connsiteX51" fmla="*/ 424309 w 12217241"/>
              <a:gd name="connsiteY51" fmla="*/ 1684079 h 1825481"/>
              <a:gd name="connsiteX52" fmla="*/ 160358 w 12217241"/>
              <a:gd name="connsiteY52" fmla="*/ 1768920 h 1825481"/>
              <a:gd name="connsiteX53" fmla="*/ 18956 w 12217241"/>
              <a:gd name="connsiteY53" fmla="*/ 1825481 h 1825481"/>
              <a:gd name="connsiteX54" fmla="*/ 9530 w 12217241"/>
              <a:gd name="connsiteY54" fmla="*/ 848488 h 1825481"/>
              <a:gd name="connsiteX55" fmla="*/ 102 w 12217241"/>
              <a:gd name="connsiteY55" fmla="*/ 6107 h 1825481"/>
              <a:gd name="connsiteX0" fmla="*/ 28175 w 12245314"/>
              <a:gd name="connsiteY0" fmla="*/ 55913 h 1875287"/>
              <a:gd name="connsiteX1" fmla="*/ 499517 w 12245314"/>
              <a:gd name="connsiteY1" fmla="*/ 59443 h 1875287"/>
              <a:gd name="connsiteX2" fmla="*/ 2488572 w 12245314"/>
              <a:gd name="connsiteY2" fmla="*/ 49880 h 1875287"/>
              <a:gd name="connsiteX3" fmla="*/ 12235887 w 12245314"/>
              <a:gd name="connsiteY3" fmla="*/ 74767 h 1875287"/>
              <a:gd name="connsiteX4" fmla="*/ 12245314 w 12245314"/>
              <a:gd name="connsiteY4" fmla="*/ 1394520 h 1875287"/>
              <a:gd name="connsiteX5" fmla="*/ 11990790 w 12245314"/>
              <a:gd name="connsiteY5" fmla="*/ 1422800 h 1875287"/>
              <a:gd name="connsiteX6" fmla="*/ 11726839 w 12245314"/>
              <a:gd name="connsiteY6" fmla="*/ 1460507 h 1875287"/>
              <a:gd name="connsiteX7" fmla="*/ 11368621 w 12245314"/>
              <a:gd name="connsiteY7" fmla="*/ 1479361 h 1875287"/>
              <a:gd name="connsiteX8" fmla="*/ 11076390 w 12245314"/>
              <a:gd name="connsiteY8" fmla="*/ 1517068 h 1875287"/>
              <a:gd name="connsiteX9" fmla="*/ 10916134 w 12245314"/>
              <a:gd name="connsiteY9" fmla="*/ 1535922 h 1875287"/>
              <a:gd name="connsiteX10" fmla="*/ 10746452 w 12245314"/>
              <a:gd name="connsiteY10" fmla="*/ 1554775 h 1875287"/>
              <a:gd name="connsiteX11" fmla="*/ 10614476 w 12245314"/>
              <a:gd name="connsiteY11" fmla="*/ 1564202 h 1875287"/>
              <a:gd name="connsiteX12" fmla="*/ 10501355 w 12245314"/>
              <a:gd name="connsiteY12" fmla="*/ 1573629 h 1875287"/>
              <a:gd name="connsiteX13" fmla="*/ 10331672 w 12245314"/>
              <a:gd name="connsiteY13" fmla="*/ 1592482 h 1875287"/>
              <a:gd name="connsiteX14" fmla="*/ 10209124 w 12245314"/>
              <a:gd name="connsiteY14" fmla="*/ 1601909 h 1875287"/>
              <a:gd name="connsiteX15" fmla="*/ 10105429 w 12245314"/>
              <a:gd name="connsiteY15" fmla="*/ 1601909 h 1875287"/>
              <a:gd name="connsiteX16" fmla="*/ 9935747 w 12245314"/>
              <a:gd name="connsiteY16" fmla="*/ 1620763 h 1875287"/>
              <a:gd name="connsiteX17" fmla="*/ 9813198 w 12245314"/>
              <a:gd name="connsiteY17" fmla="*/ 1639616 h 1875287"/>
              <a:gd name="connsiteX18" fmla="*/ 9690650 w 12245314"/>
              <a:gd name="connsiteY18" fmla="*/ 1639616 h 1875287"/>
              <a:gd name="connsiteX19" fmla="*/ 9586955 w 12245314"/>
              <a:gd name="connsiteY19" fmla="*/ 1639616 h 1875287"/>
              <a:gd name="connsiteX20" fmla="*/ 9426699 w 12245314"/>
              <a:gd name="connsiteY20" fmla="*/ 1658470 h 1875287"/>
              <a:gd name="connsiteX21" fmla="*/ 9313577 w 12245314"/>
              <a:gd name="connsiteY21" fmla="*/ 1667897 h 1875287"/>
              <a:gd name="connsiteX22" fmla="*/ 9030773 w 12245314"/>
              <a:gd name="connsiteY22" fmla="*/ 1696177 h 1875287"/>
              <a:gd name="connsiteX23" fmla="*/ 8842237 w 12245314"/>
              <a:gd name="connsiteY23" fmla="*/ 1705604 h 1875287"/>
              <a:gd name="connsiteX24" fmla="*/ 8700835 w 12245314"/>
              <a:gd name="connsiteY24" fmla="*/ 1715031 h 1875287"/>
              <a:gd name="connsiteX25" fmla="*/ 8474592 w 12245314"/>
              <a:gd name="connsiteY25" fmla="*/ 1724458 h 1875287"/>
              <a:gd name="connsiteX26" fmla="*/ 8304909 w 12245314"/>
              <a:gd name="connsiteY26" fmla="*/ 1733885 h 1875287"/>
              <a:gd name="connsiteX27" fmla="*/ 8059813 w 12245314"/>
              <a:gd name="connsiteY27" fmla="*/ 1752738 h 1875287"/>
              <a:gd name="connsiteX28" fmla="*/ 7852423 w 12245314"/>
              <a:gd name="connsiteY28" fmla="*/ 1762165 h 1875287"/>
              <a:gd name="connsiteX29" fmla="*/ 7663887 w 12245314"/>
              <a:gd name="connsiteY29" fmla="*/ 1762165 h 1875287"/>
              <a:gd name="connsiteX30" fmla="*/ 7437643 w 12245314"/>
              <a:gd name="connsiteY30" fmla="*/ 1771592 h 1875287"/>
              <a:gd name="connsiteX31" fmla="*/ 7173693 w 12245314"/>
              <a:gd name="connsiteY31" fmla="*/ 1771592 h 1875287"/>
              <a:gd name="connsiteX32" fmla="*/ 6834328 w 12245314"/>
              <a:gd name="connsiteY32" fmla="*/ 1762165 h 1875287"/>
              <a:gd name="connsiteX33" fmla="*/ 6372415 w 12245314"/>
              <a:gd name="connsiteY33" fmla="*/ 1733885 h 1875287"/>
              <a:gd name="connsiteX34" fmla="*/ 5901074 w 12245314"/>
              <a:gd name="connsiteY34" fmla="*/ 1705604 h 1875287"/>
              <a:gd name="connsiteX35" fmla="*/ 5448588 w 12245314"/>
              <a:gd name="connsiteY35" fmla="*/ 1649043 h 1875287"/>
              <a:gd name="connsiteX36" fmla="*/ 5014955 w 12245314"/>
              <a:gd name="connsiteY36" fmla="*/ 1592482 h 1875287"/>
              <a:gd name="connsiteX37" fmla="*/ 4449347 w 12245314"/>
              <a:gd name="connsiteY37" fmla="*/ 1526495 h 1875287"/>
              <a:gd name="connsiteX38" fmla="*/ 4012573 w 12245314"/>
              <a:gd name="connsiteY38" fmla="*/ 1490374 h 1875287"/>
              <a:gd name="connsiteX39" fmla="*/ 3648068 w 12245314"/>
              <a:gd name="connsiteY39" fmla="*/ 1451081 h 1875287"/>
              <a:gd name="connsiteX40" fmla="*/ 3324415 w 12245314"/>
              <a:gd name="connsiteY40" fmla="*/ 1405533 h 1875287"/>
              <a:gd name="connsiteX41" fmla="*/ 3025899 w 12245314"/>
              <a:gd name="connsiteY41" fmla="*/ 1385093 h 1875287"/>
              <a:gd name="connsiteX42" fmla="*/ 2677107 w 12245314"/>
              <a:gd name="connsiteY42" fmla="*/ 1375666 h 1875287"/>
              <a:gd name="connsiteX43" fmla="*/ 2375450 w 12245314"/>
              <a:gd name="connsiteY43" fmla="*/ 1394520 h 1875287"/>
              <a:gd name="connsiteX44" fmla="*/ 2130353 w 12245314"/>
              <a:gd name="connsiteY44" fmla="*/ 1403946 h 1875287"/>
              <a:gd name="connsiteX45" fmla="*/ 1781561 w 12245314"/>
              <a:gd name="connsiteY45" fmla="*/ 1451080 h 1875287"/>
              <a:gd name="connsiteX46" fmla="*/ 1498757 w 12245314"/>
              <a:gd name="connsiteY46" fmla="*/ 1488788 h 1875287"/>
              <a:gd name="connsiteX47" fmla="*/ 1291367 w 12245314"/>
              <a:gd name="connsiteY47" fmla="*/ 1526495 h 1875287"/>
              <a:gd name="connsiteX48" fmla="*/ 1083977 w 12245314"/>
              <a:gd name="connsiteY48" fmla="*/ 1564202 h 1875287"/>
              <a:gd name="connsiteX49" fmla="*/ 829454 w 12245314"/>
              <a:gd name="connsiteY49" fmla="*/ 1630190 h 1875287"/>
              <a:gd name="connsiteX50" fmla="*/ 631491 w 12245314"/>
              <a:gd name="connsiteY50" fmla="*/ 1677324 h 1875287"/>
              <a:gd name="connsiteX51" fmla="*/ 452382 w 12245314"/>
              <a:gd name="connsiteY51" fmla="*/ 1733885 h 1875287"/>
              <a:gd name="connsiteX52" fmla="*/ 188431 w 12245314"/>
              <a:gd name="connsiteY52" fmla="*/ 1818726 h 1875287"/>
              <a:gd name="connsiteX53" fmla="*/ 47029 w 12245314"/>
              <a:gd name="connsiteY53" fmla="*/ 1875287 h 1875287"/>
              <a:gd name="connsiteX54" fmla="*/ 47030 w 12245314"/>
              <a:gd name="connsiteY54" fmla="*/ 870420 h 1875287"/>
              <a:gd name="connsiteX55" fmla="*/ 28175 w 12245314"/>
              <a:gd name="connsiteY55" fmla="*/ 55913 h 1875287"/>
              <a:gd name="connsiteX0" fmla="*/ 1 w 12217140"/>
              <a:gd name="connsiteY0" fmla="*/ 6107 h 1825481"/>
              <a:gd name="connsiteX1" fmla="*/ 471343 w 12217140"/>
              <a:gd name="connsiteY1" fmla="*/ 9637 h 1825481"/>
              <a:gd name="connsiteX2" fmla="*/ 2460398 w 12217140"/>
              <a:gd name="connsiteY2" fmla="*/ 74 h 1825481"/>
              <a:gd name="connsiteX3" fmla="*/ 12207713 w 12217140"/>
              <a:gd name="connsiteY3" fmla="*/ 24961 h 1825481"/>
              <a:gd name="connsiteX4" fmla="*/ 12217140 w 12217140"/>
              <a:gd name="connsiteY4" fmla="*/ 1344714 h 1825481"/>
              <a:gd name="connsiteX5" fmla="*/ 11962616 w 12217140"/>
              <a:gd name="connsiteY5" fmla="*/ 1372994 h 1825481"/>
              <a:gd name="connsiteX6" fmla="*/ 11698665 w 12217140"/>
              <a:gd name="connsiteY6" fmla="*/ 1410701 h 1825481"/>
              <a:gd name="connsiteX7" fmla="*/ 11340447 w 12217140"/>
              <a:gd name="connsiteY7" fmla="*/ 1429555 h 1825481"/>
              <a:gd name="connsiteX8" fmla="*/ 11048216 w 12217140"/>
              <a:gd name="connsiteY8" fmla="*/ 1467262 h 1825481"/>
              <a:gd name="connsiteX9" fmla="*/ 10887960 w 12217140"/>
              <a:gd name="connsiteY9" fmla="*/ 1486116 h 1825481"/>
              <a:gd name="connsiteX10" fmla="*/ 10718278 w 12217140"/>
              <a:gd name="connsiteY10" fmla="*/ 1504969 h 1825481"/>
              <a:gd name="connsiteX11" fmla="*/ 10586302 w 12217140"/>
              <a:gd name="connsiteY11" fmla="*/ 1514396 h 1825481"/>
              <a:gd name="connsiteX12" fmla="*/ 10473181 w 12217140"/>
              <a:gd name="connsiteY12" fmla="*/ 1523823 h 1825481"/>
              <a:gd name="connsiteX13" fmla="*/ 10303498 w 12217140"/>
              <a:gd name="connsiteY13" fmla="*/ 1542676 h 1825481"/>
              <a:gd name="connsiteX14" fmla="*/ 10180950 w 12217140"/>
              <a:gd name="connsiteY14" fmla="*/ 1552103 h 1825481"/>
              <a:gd name="connsiteX15" fmla="*/ 10077255 w 12217140"/>
              <a:gd name="connsiteY15" fmla="*/ 1552103 h 1825481"/>
              <a:gd name="connsiteX16" fmla="*/ 9907573 w 12217140"/>
              <a:gd name="connsiteY16" fmla="*/ 1570957 h 1825481"/>
              <a:gd name="connsiteX17" fmla="*/ 9785024 w 12217140"/>
              <a:gd name="connsiteY17" fmla="*/ 1589810 h 1825481"/>
              <a:gd name="connsiteX18" fmla="*/ 9662476 w 12217140"/>
              <a:gd name="connsiteY18" fmla="*/ 1589810 h 1825481"/>
              <a:gd name="connsiteX19" fmla="*/ 9558781 w 12217140"/>
              <a:gd name="connsiteY19" fmla="*/ 1589810 h 1825481"/>
              <a:gd name="connsiteX20" fmla="*/ 9398525 w 12217140"/>
              <a:gd name="connsiteY20" fmla="*/ 1608664 h 1825481"/>
              <a:gd name="connsiteX21" fmla="*/ 9285403 w 12217140"/>
              <a:gd name="connsiteY21" fmla="*/ 1618091 h 1825481"/>
              <a:gd name="connsiteX22" fmla="*/ 9002599 w 12217140"/>
              <a:gd name="connsiteY22" fmla="*/ 1646371 h 1825481"/>
              <a:gd name="connsiteX23" fmla="*/ 8814063 w 12217140"/>
              <a:gd name="connsiteY23" fmla="*/ 1655798 h 1825481"/>
              <a:gd name="connsiteX24" fmla="*/ 8672661 w 12217140"/>
              <a:gd name="connsiteY24" fmla="*/ 1665225 h 1825481"/>
              <a:gd name="connsiteX25" fmla="*/ 8446418 w 12217140"/>
              <a:gd name="connsiteY25" fmla="*/ 1674652 h 1825481"/>
              <a:gd name="connsiteX26" fmla="*/ 8276735 w 12217140"/>
              <a:gd name="connsiteY26" fmla="*/ 1684079 h 1825481"/>
              <a:gd name="connsiteX27" fmla="*/ 8031639 w 12217140"/>
              <a:gd name="connsiteY27" fmla="*/ 1702932 h 1825481"/>
              <a:gd name="connsiteX28" fmla="*/ 7824249 w 12217140"/>
              <a:gd name="connsiteY28" fmla="*/ 1712359 h 1825481"/>
              <a:gd name="connsiteX29" fmla="*/ 7635713 w 12217140"/>
              <a:gd name="connsiteY29" fmla="*/ 1712359 h 1825481"/>
              <a:gd name="connsiteX30" fmla="*/ 7409469 w 12217140"/>
              <a:gd name="connsiteY30" fmla="*/ 1721786 h 1825481"/>
              <a:gd name="connsiteX31" fmla="*/ 7145519 w 12217140"/>
              <a:gd name="connsiteY31" fmla="*/ 1721786 h 1825481"/>
              <a:gd name="connsiteX32" fmla="*/ 6806154 w 12217140"/>
              <a:gd name="connsiteY32" fmla="*/ 1712359 h 1825481"/>
              <a:gd name="connsiteX33" fmla="*/ 6344241 w 12217140"/>
              <a:gd name="connsiteY33" fmla="*/ 1684079 h 1825481"/>
              <a:gd name="connsiteX34" fmla="*/ 5872900 w 12217140"/>
              <a:gd name="connsiteY34" fmla="*/ 1655798 h 1825481"/>
              <a:gd name="connsiteX35" fmla="*/ 5420414 w 12217140"/>
              <a:gd name="connsiteY35" fmla="*/ 1599237 h 1825481"/>
              <a:gd name="connsiteX36" fmla="*/ 4986781 w 12217140"/>
              <a:gd name="connsiteY36" fmla="*/ 1542676 h 1825481"/>
              <a:gd name="connsiteX37" fmla="*/ 4421173 w 12217140"/>
              <a:gd name="connsiteY37" fmla="*/ 1476689 h 1825481"/>
              <a:gd name="connsiteX38" fmla="*/ 3984399 w 12217140"/>
              <a:gd name="connsiteY38" fmla="*/ 1440568 h 1825481"/>
              <a:gd name="connsiteX39" fmla="*/ 3619894 w 12217140"/>
              <a:gd name="connsiteY39" fmla="*/ 1401275 h 1825481"/>
              <a:gd name="connsiteX40" fmla="*/ 3296241 w 12217140"/>
              <a:gd name="connsiteY40" fmla="*/ 1355727 h 1825481"/>
              <a:gd name="connsiteX41" fmla="*/ 2997725 w 12217140"/>
              <a:gd name="connsiteY41" fmla="*/ 1335287 h 1825481"/>
              <a:gd name="connsiteX42" fmla="*/ 2648933 w 12217140"/>
              <a:gd name="connsiteY42" fmla="*/ 1325860 h 1825481"/>
              <a:gd name="connsiteX43" fmla="*/ 2347276 w 12217140"/>
              <a:gd name="connsiteY43" fmla="*/ 1344714 h 1825481"/>
              <a:gd name="connsiteX44" fmla="*/ 2102179 w 12217140"/>
              <a:gd name="connsiteY44" fmla="*/ 1354140 h 1825481"/>
              <a:gd name="connsiteX45" fmla="*/ 1753387 w 12217140"/>
              <a:gd name="connsiteY45" fmla="*/ 1401274 h 1825481"/>
              <a:gd name="connsiteX46" fmla="*/ 1470583 w 12217140"/>
              <a:gd name="connsiteY46" fmla="*/ 1438982 h 1825481"/>
              <a:gd name="connsiteX47" fmla="*/ 1263193 w 12217140"/>
              <a:gd name="connsiteY47" fmla="*/ 1476689 h 1825481"/>
              <a:gd name="connsiteX48" fmla="*/ 1055803 w 12217140"/>
              <a:gd name="connsiteY48" fmla="*/ 1514396 h 1825481"/>
              <a:gd name="connsiteX49" fmla="*/ 801280 w 12217140"/>
              <a:gd name="connsiteY49" fmla="*/ 1580384 h 1825481"/>
              <a:gd name="connsiteX50" fmla="*/ 603317 w 12217140"/>
              <a:gd name="connsiteY50" fmla="*/ 1627518 h 1825481"/>
              <a:gd name="connsiteX51" fmla="*/ 424208 w 12217140"/>
              <a:gd name="connsiteY51" fmla="*/ 1684079 h 1825481"/>
              <a:gd name="connsiteX52" fmla="*/ 160257 w 12217140"/>
              <a:gd name="connsiteY52" fmla="*/ 1768920 h 1825481"/>
              <a:gd name="connsiteX53" fmla="*/ 18855 w 12217140"/>
              <a:gd name="connsiteY53" fmla="*/ 1825481 h 1825481"/>
              <a:gd name="connsiteX54" fmla="*/ 18856 w 12217140"/>
              <a:gd name="connsiteY54" fmla="*/ 820614 h 1825481"/>
              <a:gd name="connsiteX55" fmla="*/ 1 w 12217140"/>
              <a:gd name="connsiteY55" fmla="*/ 6107 h 1825481"/>
              <a:gd name="connsiteX0" fmla="*/ 1 w 12207307"/>
              <a:gd name="connsiteY0" fmla="*/ 30371 h 1825481"/>
              <a:gd name="connsiteX1" fmla="*/ 461510 w 12207307"/>
              <a:gd name="connsiteY1" fmla="*/ 9637 h 1825481"/>
              <a:gd name="connsiteX2" fmla="*/ 2450565 w 12207307"/>
              <a:gd name="connsiteY2" fmla="*/ 74 h 1825481"/>
              <a:gd name="connsiteX3" fmla="*/ 12197880 w 12207307"/>
              <a:gd name="connsiteY3" fmla="*/ 24961 h 1825481"/>
              <a:gd name="connsiteX4" fmla="*/ 12207307 w 12207307"/>
              <a:gd name="connsiteY4" fmla="*/ 1344714 h 1825481"/>
              <a:gd name="connsiteX5" fmla="*/ 11952783 w 12207307"/>
              <a:gd name="connsiteY5" fmla="*/ 1372994 h 1825481"/>
              <a:gd name="connsiteX6" fmla="*/ 11688832 w 12207307"/>
              <a:gd name="connsiteY6" fmla="*/ 1410701 h 1825481"/>
              <a:gd name="connsiteX7" fmla="*/ 11330614 w 12207307"/>
              <a:gd name="connsiteY7" fmla="*/ 1429555 h 1825481"/>
              <a:gd name="connsiteX8" fmla="*/ 11038383 w 12207307"/>
              <a:gd name="connsiteY8" fmla="*/ 1467262 h 1825481"/>
              <a:gd name="connsiteX9" fmla="*/ 10878127 w 12207307"/>
              <a:gd name="connsiteY9" fmla="*/ 1486116 h 1825481"/>
              <a:gd name="connsiteX10" fmla="*/ 10708445 w 12207307"/>
              <a:gd name="connsiteY10" fmla="*/ 1504969 h 1825481"/>
              <a:gd name="connsiteX11" fmla="*/ 10576469 w 12207307"/>
              <a:gd name="connsiteY11" fmla="*/ 1514396 h 1825481"/>
              <a:gd name="connsiteX12" fmla="*/ 10463348 w 12207307"/>
              <a:gd name="connsiteY12" fmla="*/ 1523823 h 1825481"/>
              <a:gd name="connsiteX13" fmla="*/ 10293665 w 12207307"/>
              <a:gd name="connsiteY13" fmla="*/ 1542676 h 1825481"/>
              <a:gd name="connsiteX14" fmla="*/ 10171117 w 12207307"/>
              <a:gd name="connsiteY14" fmla="*/ 1552103 h 1825481"/>
              <a:gd name="connsiteX15" fmla="*/ 10067422 w 12207307"/>
              <a:gd name="connsiteY15" fmla="*/ 1552103 h 1825481"/>
              <a:gd name="connsiteX16" fmla="*/ 9897740 w 12207307"/>
              <a:gd name="connsiteY16" fmla="*/ 1570957 h 1825481"/>
              <a:gd name="connsiteX17" fmla="*/ 9775191 w 12207307"/>
              <a:gd name="connsiteY17" fmla="*/ 1589810 h 1825481"/>
              <a:gd name="connsiteX18" fmla="*/ 9652643 w 12207307"/>
              <a:gd name="connsiteY18" fmla="*/ 1589810 h 1825481"/>
              <a:gd name="connsiteX19" fmla="*/ 9548948 w 12207307"/>
              <a:gd name="connsiteY19" fmla="*/ 1589810 h 1825481"/>
              <a:gd name="connsiteX20" fmla="*/ 9388692 w 12207307"/>
              <a:gd name="connsiteY20" fmla="*/ 1608664 h 1825481"/>
              <a:gd name="connsiteX21" fmla="*/ 9275570 w 12207307"/>
              <a:gd name="connsiteY21" fmla="*/ 1618091 h 1825481"/>
              <a:gd name="connsiteX22" fmla="*/ 8992766 w 12207307"/>
              <a:gd name="connsiteY22" fmla="*/ 1646371 h 1825481"/>
              <a:gd name="connsiteX23" fmla="*/ 8804230 w 12207307"/>
              <a:gd name="connsiteY23" fmla="*/ 1655798 h 1825481"/>
              <a:gd name="connsiteX24" fmla="*/ 8662828 w 12207307"/>
              <a:gd name="connsiteY24" fmla="*/ 1665225 h 1825481"/>
              <a:gd name="connsiteX25" fmla="*/ 8436585 w 12207307"/>
              <a:gd name="connsiteY25" fmla="*/ 1674652 h 1825481"/>
              <a:gd name="connsiteX26" fmla="*/ 8266902 w 12207307"/>
              <a:gd name="connsiteY26" fmla="*/ 1684079 h 1825481"/>
              <a:gd name="connsiteX27" fmla="*/ 8021806 w 12207307"/>
              <a:gd name="connsiteY27" fmla="*/ 1702932 h 1825481"/>
              <a:gd name="connsiteX28" fmla="*/ 7814416 w 12207307"/>
              <a:gd name="connsiteY28" fmla="*/ 1712359 h 1825481"/>
              <a:gd name="connsiteX29" fmla="*/ 7625880 w 12207307"/>
              <a:gd name="connsiteY29" fmla="*/ 1712359 h 1825481"/>
              <a:gd name="connsiteX30" fmla="*/ 7399636 w 12207307"/>
              <a:gd name="connsiteY30" fmla="*/ 1721786 h 1825481"/>
              <a:gd name="connsiteX31" fmla="*/ 7135686 w 12207307"/>
              <a:gd name="connsiteY31" fmla="*/ 1721786 h 1825481"/>
              <a:gd name="connsiteX32" fmla="*/ 6796321 w 12207307"/>
              <a:gd name="connsiteY32" fmla="*/ 1712359 h 1825481"/>
              <a:gd name="connsiteX33" fmla="*/ 6334408 w 12207307"/>
              <a:gd name="connsiteY33" fmla="*/ 1684079 h 1825481"/>
              <a:gd name="connsiteX34" fmla="*/ 5863067 w 12207307"/>
              <a:gd name="connsiteY34" fmla="*/ 1655798 h 1825481"/>
              <a:gd name="connsiteX35" fmla="*/ 5410581 w 12207307"/>
              <a:gd name="connsiteY35" fmla="*/ 1599237 h 1825481"/>
              <a:gd name="connsiteX36" fmla="*/ 4976948 w 12207307"/>
              <a:gd name="connsiteY36" fmla="*/ 1542676 h 1825481"/>
              <a:gd name="connsiteX37" fmla="*/ 4411340 w 12207307"/>
              <a:gd name="connsiteY37" fmla="*/ 1476689 h 1825481"/>
              <a:gd name="connsiteX38" fmla="*/ 3974566 w 12207307"/>
              <a:gd name="connsiteY38" fmla="*/ 1440568 h 1825481"/>
              <a:gd name="connsiteX39" fmla="*/ 3610061 w 12207307"/>
              <a:gd name="connsiteY39" fmla="*/ 1401275 h 1825481"/>
              <a:gd name="connsiteX40" fmla="*/ 3286408 w 12207307"/>
              <a:gd name="connsiteY40" fmla="*/ 1355727 h 1825481"/>
              <a:gd name="connsiteX41" fmla="*/ 2987892 w 12207307"/>
              <a:gd name="connsiteY41" fmla="*/ 1335287 h 1825481"/>
              <a:gd name="connsiteX42" fmla="*/ 2639100 w 12207307"/>
              <a:gd name="connsiteY42" fmla="*/ 1325860 h 1825481"/>
              <a:gd name="connsiteX43" fmla="*/ 2337443 w 12207307"/>
              <a:gd name="connsiteY43" fmla="*/ 1344714 h 1825481"/>
              <a:gd name="connsiteX44" fmla="*/ 2092346 w 12207307"/>
              <a:gd name="connsiteY44" fmla="*/ 1354140 h 1825481"/>
              <a:gd name="connsiteX45" fmla="*/ 1743554 w 12207307"/>
              <a:gd name="connsiteY45" fmla="*/ 1401274 h 1825481"/>
              <a:gd name="connsiteX46" fmla="*/ 1460750 w 12207307"/>
              <a:gd name="connsiteY46" fmla="*/ 1438982 h 1825481"/>
              <a:gd name="connsiteX47" fmla="*/ 1253360 w 12207307"/>
              <a:gd name="connsiteY47" fmla="*/ 1476689 h 1825481"/>
              <a:gd name="connsiteX48" fmla="*/ 1045970 w 12207307"/>
              <a:gd name="connsiteY48" fmla="*/ 1514396 h 1825481"/>
              <a:gd name="connsiteX49" fmla="*/ 791447 w 12207307"/>
              <a:gd name="connsiteY49" fmla="*/ 1580384 h 1825481"/>
              <a:gd name="connsiteX50" fmla="*/ 593484 w 12207307"/>
              <a:gd name="connsiteY50" fmla="*/ 1627518 h 1825481"/>
              <a:gd name="connsiteX51" fmla="*/ 414375 w 12207307"/>
              <a:gd name="connsiteY51" fmla="*/ 1684079 h 1825481"/>
              <a:gd name="connsiteX52" fmla="*/ 150424 w 12207307"/>
              <a:gd name="connsiteY52" fmla="*/ 1768920 h 1825481"/>
              <a:gd name="connsiteX53" fmla="*/ 9022 w 12207307"/>
              <a:gd name="connsiteY53" fmla="*/ 1825481 h 1825481"/>
              <a:gd name="connsiteX54" fmla="*/ 9023 w 12207307"/>
              <a:gd name="connsiteY54" fmla="*/ 820614 h 1825481"/>
              <a:gd name="connsiteX55" fmla="*/ 1 w 12207307"/>
              <a:gd name="connsiteY55" fmla="*/ 30371 h 1825481"/>
              <a:gd name="connsiteX0" fmla="*/ 5748 w 12206704"/>
              <a:gd name="connsiteY0" fmla="*/ 19924 h 1825481"/>
              <a:gd name="connsiteX1" fmla="*/ 460907 w 12206704"/>
              <a:gd name="connsiteY1" fmla="*/ 9637 h 1825481"/>
              <a:gd name="connsiteX2" fmla="*/ 2449962 w 12206704"/>
              <a:gd name="connsiteY2" fmla="*/ 74 h 1825481"/>
              <a:gd name="connsiteX3" fmla="*/ 12197277 w 12206704"/>
              <a:gd name="connsiteY3" fmla="*/ 24961 h 1825481"/>
              <a:gd name="connsiteX4" fmla="*/ 12206704 w 12206704"/>
              <a:gd name="connsiteY4" fmla="*/ 1344714 h 1825481"/>
              <a:gd name="connsiteX5" fmla="*/ 11952180 w 12206704"/>
              <a:gd name="connsiteY5" fmla="*/ 1372994 h 1825481"/>
              <a:gd name="connsiteX6" fmla="*/ 11688229 w 12206704"/>
              <a:gd name="connsiteY6" fmla="*/ 1410701 h 1825481"/>
              <a:gd name="connsiteX7" fmla="*/ 11330011 w 12206704"/>
              <a:gd name="connsiteY7" fmla="*/ 1429555 h 1825481"/>
              <a:gd name="connsiteX8" fmla="*/ 11037780 w 12206704"/>
              <a:gd name="connsiteY8" fmla="*/ 1467262 h 1825481"/>
              <a:gd name="connsiteX9" fmla="*/ 10877524 w 12206704"/>
              <a:gd name="connsiteY9" fmla="*/ 1486116 h 1825481"/>
              <a:gd name="connsiteX10" fmla="*/ 10707842 w 12206704"/>
              <a:gd name="connsiteY10" fmla="*/ 1504969 h 1825481"/>
              <a:gd name="connsiteX11" fmla="*/ 10575866 w 12206704"/>
              <a:gd name="connsiteY11" fmla="*/ 1514396 h 1825481"/>
              <a:gd name="connsiteX12" fmla="*/ 10462745 w 12206704"/>
              <a:gd name="connsiteY12" fmla="*/ 1523823 h 1825481"/>
              <a:gd name="connsiteX13" fmla="*/ 10293062 w 12206704"/>
              <a:gd name="connsiteY13" fmla="*/ 1542676 h 1825481"/>
              <a:gd name="connsiteX14" fmla="*/ 10170514 w 12206704"/>
              <a:gd name="connsiteY14" fmla="*/ 1552103 h 1825481"/>
              <a:gd name="connsiteX15" fmla="*/ 10066819 w 12206704"/>
              <a:gd name="connsiteY15" fmla="*/ 1552103 h 1825481"/>
              <a:gd name="connsiteX16" fmla="*/ 9897137 w 12206704"/>
              <a:gd name="connsiteY16" fmla="*/ 1570957 h 1825481"/>
              <a:gd name="connsiteX17" fmla="*/ 9774588 w 12206704"/>
              <a:gd name="connsiteY17" fmla="*/ 1589810 h 1825481"/>
              <a:gd name="connsiteX18" fmla="*/ 9652040 w 12206704"/>
              <a:gd name="connsiteY18" fmla="*/ 1589810 h 1825481"/>
              <a:gd name="connsiteX19" fmla="*/ 9548345 w 12206704"/>
              <a:gd name="connsiteY19" fmla="*/ 1589810 h 1825481"/>
              <a:gd name="connsiteX20" fmla="*/ 9388089 w 12206704"/>
              <a:gd name="connsiteY20" fmla="*/ 1608664 h 1825481"/>
              <a:gd name="connsiteX21" fmla="*/ 9274967 w 12206704"/>
              <a:gd name="connsiteY21" fmla="*/ 1618091 h 1825481"/>
              <a:gd name="connsiteX22" fmla="*/ 8992163 w 12206704"/>
              <a:gd name="connsiteY22" fmla="*/ 1646371 h 1825481"/>
              <a:gd name="connsiteX23" fmla="*/ 8803627 w 12206704"/>
              <a:gd name="connsiteY23" fmla="*/ 1655798 h 1825481"/>
              <a:gd name="connsiteX24" fmla="*/ 8662225 w 12206704"/>
              <a:gd name="connsiteY24" fmla="*/ 1665225 h 1825481"/>
              <a:gd name="connsiteX25" fmla="*/ 8435982 w 12206704"/>
              <a:gd name="connsiteY25" fmla="*/ 1674652 h 1825481"/>
              <a:gd name="connsiteX26" fmla="*/ 8266299 w 12206704"/>
              <a:gd name="connsiteY26" fmla="*/ 1684079 h 1825481"/>
              <a:gd name="connsiteX27" fmla="*/ 8021203 w 12206704"/>
              <a:gd name="connsiteY27" fmla="*/ 1702932 h 1825481"/>
              <a:gd name="connsiteX28" fmla="*/ 7813813 w 12206704"/>
              <a:gd name="connsiteY28" fmla="*/ 1712359 h 1825481"/>
              <a:gd name="connsiteX29" fmla="*/ 7625277 w 12206704"/>
              <a:gd name="connsiteY29" fmla="*/ 1712359 h 1825481"/>
              <a:gd name="connsiteX30" fmla="*/ 7399033 w 12206704"/>
              <a:gd name="connsiteY30" fmla="*/ 1721786 h 1825481"/>
              <a:gd name="connsiteX31" fmla="*/ 7135083 w 12206704"/>
              <a:gd name="connsiteY31" fmla="*/ 1721786 h 1825481"/>
              <a:gd name="connsiteX32" fmla="*/ 6795718 w 12206704"/>
              <a:gd name="connsiteY32" fmla="*/ 1712359 h 1825481"/>
              <a:gd name="connsiteX33" fmla="*/ 6333805 w 12206704"/>
              <a:gd name="connsiteY33" fmla="*/ 1684079 h 1825481"/>
              <a:gd name="connsiteX34" fmla="*/ 5862464 w 12206704"/>
              <a:gd name="connsiteY34" fmla="*/ 1655798 h 1825481"/>
              <a:gd name="connsiteX35" fmla="*/ 5409978 w 12206704"/>
              <a:gd name="connsiteY35" fmla="*/ 1599237 h 1825481"/>
              <a:gd name="connsiteX36" fmla="*/ 4976345 w 12206704"/>
              <a:gd name="connsiteY36" fmla="*/ 1542676 h 1825481"/>
              <a:gd name="connsiteX37" fmla="*/ 4410737 w 12206704"/>
              <a:gd name="connsiteY37" fmla="*/ 1476689 h 1825481"/>
              <a:gd name="connsiteX38" fmla="*/ 3973963 w 12206704"/>
              <a:gd name="connsiteY38" fmla="*/ 1440568 h 1825481"/>
              <a:gd name="connsiteX39" fmla="*/ 3609458 w 12206704"/>
              <a:gd name="connsiteY39" fmla="*/ 1401275 h 1825481"/>
              <a:gd name="connsiteX40" fmla="*/ 3285805 w 12206704"/>
              <a:gd name="connsiteY40" fmla="*/ 1355727 h 1825481"/>
              <a:gd name="connsiteX41" fmla="*/ 2987289 w 12206704"/>
              <a:gd name="connsiteY41" fmla="*/ 1335287 h 1825481"/>
              <a:gd name="connsiteX42" fmla="*/ 2638497 w 12206704"/>
              <a:gd name="connsiteY42" fmla="*/ 1325860 h 1825481"/>
              <a:gd name="connsiteX43" fmla="*/ 2336840 w 12206704"/>
              <a:gd name="connsiteY43" fmla="*/ 1344714 h 1825481"/>
              <a:gd name="connsiteX44" fmla="*/ 2091743 w 12206704"/>
              <a:gd name="connsiteY44" fmla="*/ 1354140 h 1825481"/>
              <a:gd name="connsiteX45" fmla="*/ 1742951 w 12206704"/>
              <a:gd name="connsiteY45" fmla="*/ 1401274 h 1825481"/>
              <a:gd name="connsiteX46" fmla="*/ 1460147 w 12206704"/>
              <a:gd name="connsiteY46" fmla="*/ 1438982 h 1825481"/>
              <a:gd name="connsiteX47" fmla="*/ 1252757 w 12206704"/>
              <a:gd name="connsiteY47" fmla="*/ 1476689 h 1825481"/>
              <a:gd name="connsiteX48" fmla="*/ 1045367 w 12206704"/>
              <a:gd name="connsiteY48" fmla="*/ 1514396 h 1825481"/>
              <a:gd name="connsiteX49" fmla="*/ 790844 w 12206704"/>
              <a:gd name="connsiteY49" fmla="*/ 1580384 h 1825481"/>
              <a:gd name="connsiteX50" fmla="*/ 592881 w 12206704"/>
              <a:gd name="connsiteY50" fmla="*/ 1627518 h 1825481"/>
              <a:gd name="connsiteX51" fmla="*/ 413772 w 12206704"/>
              <a:gd name="connsiteY51" fmla="*/ 1684079 h 1825481"/>
              <a:gd name="connsiteX52" fmla="*/ 149821 w 12206704"/>
              <a:gd name="connsiteY52" fmla="*/ 1768920 h 1825481"/>
              <a:gd name="connsiteX53" fmla="*/ 8419 w 12206704"/>
              <a:gd name="connsiteY53" fmla="*/ 1825481 h 1825481"/>
              <a:gd name="connsiteX54" fmla="*/ 8420 w 12206704"/>
              <a:gd name="connsiteY54" fmla="*/ 820614 h 1825481"/>
              <a:gd name="connsiteX55" fmla="*/ 5748 w 12206704"/>
              <a:gd name="connsiteY55" fmla="*/ 19924 h 1825481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3569 h 1859126"/>
              <a:gd name="connsiteX1" fmla="*/ 490100 w 12232722"/>
              <a:gd name="connsiteY1" fmla="*/ 61565 h 1859126"/>
              <a:gd name="connsiteX2" fmla="*/ 2475980 w 12232722"/>
              <a:gd name="connsiteY2" fmla="*/ 33719 h 1859126"/>
              <a:gd name="connsiteX3" fmla="*/ 12223295 w 12232722"/>
              <a:gd name="connsiteY3" fmla="*/ 58606 h 1859126"/>
              <a:gd name="connsiteX4" fmla="*/ 12232722 w 12232722"/>
              <a:gd name="connsiteY4" fmla="*/ 1378359 h 1859126"/>
              <a:gd name="connsiteX5" fmla="*/ 11978198 w 12232722"/>
              <a:gd name="connsiteY5" fmla="*/ 1406639 h 1859126"/>
              <a:gd name="connsiteX6" fmla="*/ 11714247 w 12232722"/>
              <a:gd name="connsiteY6" fmla="*/ 1444346 h 1859126"/>
              <a:gd name="connsiteX7" fmla="*/ 11356029 w 12232722"/>
              <a:gd name="connsiteY7" fmla="*/ 1463200 h 1859126"/>
              <a:gd name="connsiteX8" fmla="*/ 11063798 w 12232722"/>
              <a:gd name="connsiteY8" fmla="*/ 1500907 h 1859126"/>
              <a:gd name="connsiteX9" fmla="*/ 10903542 w 12232722"/>
              <a:gd name="connsiteY9" fmla="*/ 1519761 h 1859126"/>
              <a:gd name="connsiteX10" fmla="*/ 10733860 w 12232722"/>
              <a:gd name="connsiteY10" fmla="*/ 1538614 h 1859126"/>
              <a:gd name="connsiteX11" fmla="*/ 10601884 w 12232722"/>
              <a:gd name="connsiteY11" fmla="*/ 1548041 h 1859126"/>
              <a:gd name="connsiteX12" fmla="*/ 10488763 w 12232722"/>
              <a:gd name="connsiteY12" fmla="*/ 1557468 h 1859126"/>
              <a:gd name="connsiteX13" fmla="*/ 10319080 w 12232722"/>
              <a:gd name="connsiteY13" fmla="*/ 1576321 h 1859126"/>
              <a:gd name="connsiteX14" fmla="*/ 10196532 w 12232722"/>
              <a:gd name="connsiteY14" fmla="*/ 1585748 h 1859126"/>
              <a:gd name="connsiteX15" fmla="*/ 10092837 w 12232722"/>
              <a:gd name="connsiteY15" fmla="*/ 1585748 h 1859126"/>
              <a:gd name="connsiteX16" fmla="*/ 9923155 w 12232722"/>
              <a:gd name="connsiteY16" fmla="*/ 1604602 h 1859126"/>
              <a:gd name="connsiteX17" fmla="*/ 9800606 w 12232722"/>
              <a:gd name="connsiteY17" fmla="*/ 1623455 h 1859126"/>
              <a:gd name="connsiteX18" fmla="*/ 9678058 w 12232722"/>
              <a:gd name="connsiteY18" fmla="*/ 1623455 h 1859126"/>
              <a:gd name="connsiteX19" fmla="*/ 9574363 w 12232722"/>
              <a:gd name="connsiteY19" fmla="*/ 1623455 h 1859126"/>
              <a:gd name="connsiteX20" fmla="*/ 9414107 w 12232722"/>
              <a:gd name="connsiteY20" fmla="*/ 1642309 h 1859126"/>
              <a:gd name="connsiteX21" fmla="*/ 9300985 w 12232722"/>
              <a:gd name="connsiteY21" fmla="*/ 1651736 h 1859126"/>
              <a:gd name="connsiteX22" fmla="*/ 9018181 w 12232722"/>
              <a:gd name="connsiteY22" fmla="*/ 1680016 h 1859126"/>
              <a:gd name="connsiteX23" fmla="*/ 8829645 w 12232722"/>
              <a:gd name="connsiteY23" fmla="*/ 1689443 h 1859126"/>
              <a:gd name="connsiteX24" fmla="*/ 8688243 w 12232722"/>
              <a:gd name="connsiteY24" fmla="*/ 1698870 h 1859126"/>
              <a:gd name="connsiteX25" fmla="*/ 8462000 w 12232722"/>
              <a:gd name="connsiteY25" fmla="*/ 1708297 h 1859126"/>
              <a:gd name="connsiteX26" fmla="*/ 8292317 w 12232722"/>
              <a:gd name="connsiteY26" fmla="*/ 1717724 h 1859126"/>
              <a:gd name="connsiteX27" fmla="*/ 8047221 w 12232722"/>
              <a:gd name="connsiteY27" fmla="*/ 1736577 h 1859126"/>
              <a:gd name="connsiteX28" fmla="*/ 7839831 w 12232722"/>
              <a:gd name="connsiteY28" fmla="*/ 1746004 h 1859126"/>
              <a:gd name="connsiteX29" fmla="*/ 7651295 w 12232722"/>
              <a:gd name="connsiteY29" fmla="*/ 1746004 h 1859126"/>
              <a:gd name="connsiteX30" fmla="*/ 7425051 w 12232722"/>
              <a:gd name="connsiteY30" fmla="*/ 1755431 h 1859126"/>
              <a:gd name="connsiteX31" fmla="*/ 7161101 w 12232722"/>
              <a:gd name="connsiteY31" fmla="*/ 1755431 h 1859126"/>
              <a:gd name="connsiteX32" fmla="*/ 6821736 w 12232722"/>
              <a:gd name="connsiteY32" fmla="*/ 1746004 h 1859126"/>
              <a:gd name="connsiteX33" fmla="*/ 6359823 w 12232722"/>
              <a:gd name="connsiteY33" fmla="*/ 1717724 h 1859126"/>
              <a:gd name="connsiteX34" fmla="*/ 5888482 w 12232722"/>
              <a:gd name="connsiteY34" fmla="*/ 1689443 h 1859126"/>
              <a:gd name="connsiteX35" fmla="*/ 5435996 w 12232722"/>
              <a:gd name="connsiteY35" fmla="*/ 1632882 h 1859126"/>
              <a:gd name="connsiteX36" fmla="*/ 5002363 w 12232722"/>
              <a:gd name="connsiteY36" fmla="*/ 1576321 h 1859126"/>
              <a:gd name="connsiteX37" fmla="*/ 4436755 w 12232722"/>
              <a:gd name="connsiteY37" fmla="*/ 1510334 h 1859126"/>
              <a:gd name="connsiteX38" fmla="*/ 3999981 w 12232722"/>
              <a:gd name="connsiteY38" fmla="*/ 1474213 h 1859126"/>
              <a:gd name="connsiteX39" fmla="*/ 3635476 w 12232722"/>
              <a:gd name="connsiteY39" fmla="*/ 1434920 h 1859126"/>
              <a:gd name="connsiteX40" fmla="*/ 3311823 w 12232722"/>
              <a:gd name="connsiteY40" fmla="*/ 1389372 h 1859126"/>
              <a:gd name="connsiteX41" fmla="*/ 3013307 w 12232722"/>
              <a:gd name="connsiteY41" fmla="*/ 1368932 h 1859126"/>
              <a:gd name="connsiteX42" fmla="*/ 2664515 w 12232722"/>
              <a:gd name="connsiteY42" fmla="*/ 1359505 h 1859126"/>
              <a:gd name="connsiteX43" fmla="*/ 2362858 w 12232722"/>
              <a:gd name="connsiteY43" fmla="*/ 1378359 h 1859126"/>
              <a:gd name="connsiteX44" fmla="*/ 2117761 w 12232722"/>
              <a:gd name="connsiteY44" fmla="*/ 1387785 h 1859126"/>
              <a:gd name="connsiteX45" fmla="*/ 1768969 w 12232722"/>
              <a:gd name="connsiteY45" fmla="*/ 1434919 h 1859126"/>
              <a:gd name="connsiteX46" fmla="*/ 1486165 w 12232722"/>
              <a:gd name="connsiteY46" fmla="*/ 1472627 h 1859126"/>
              <a:gd name="connsiteX47" fmla="*/ 1278775 w 12232722"/>
              <a:gd name="connsiteY47" fmla="*/ 1510334 h 1859126"/>
              <a:gd name="connsiteX48" fmla="*/ 1071385 w 12232722"/>
              <a:gd name="connsiteY48" fmla="*/ 1548041 h 1859126"/>
              <a:gd name="connsiteX49" fmla="*/ 816862 w 12232722"/>
              <a:gd name="connsiteY49" fmla="*/ 1614029 h 1859126"/>
              <a:gd name="connsiteX50" fmla="*/ 618899 w 12232722"/>
              <a:gd name="connsiteY50" fmla="*/ 1661163 h 1859126"/>
              <a:gd name="connsiteX51" fmla="*/ 439790 w 12232722"/>
              <a:gd name="connsiteY51" fmla="*/ 1717724 h 1859126"/>
              <a:gd name="connsiteX52" fmla="*/ 175839 w 12232722"/>
              <a:gd name="connsiteY52" fmla="*/ 1802565 h 1859126"/>
              <a:gd name="connsiteX53" fmla="*/ 34437 w 12232722"/>
              <a:gd name="connsiteY53" fmla="*/ 1859126 h 1859126"/>
              <a:gd name="connsiteX54" fmla="*/ 34438 w 12232722"/>
              <a:gd name="connsiteY54" fmla="*/ 854259 h 1859126"/>
              <a:gd name="connsiteX55" fmla="*/ 31766 w 12232722"/>
              <a:gd name="connsiteY55" fmla="*/ 53569 h 1859126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63280 w 12232722"/>
              <a:gd name="connsiteY2" fmla="*/ 48332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6413 w 12207369"/>
              <a:gd name="connsiteY0" fmla="*/ 6865 h 1812422"/>
              <a:gd name="connsiteX1" fmla="*/ 464747 w 12207369"/>
              <a:gd name="connsiteY1" fmla="*/ 9637 h 1812422"/>
              <a:gd name="connsiteX2" fmla="*/ 2437927 w 12207369"/>
              <a:gd name="connsiteY2" fmla="*/ 74 h 1812422"/>
              <a:gd name="connsiteX3" fmla="*/ 12197942 w 12207369"/>
              <a:gd name="connsiteY3" fmla="*/ 11902 h 1812422"/>
              <a:gd name="connsiteX4" fmla="*/ 12207369 w 12207369"/>
              <a:gd name="connsiteY4" fmla="*/ 1331655 h 1812422"/>
              <a:gd name="connsiteX5" fmla="*/ 11952845 w 12207369"/>
              <a:gd name="connsiteY5" fmla="*/ 1359935 h 1812422"/>
              <a:gd name="connsiteX6" fmla="*/ 11688894 w 12207369"/>
              <a:gd name="connsiteY6" fmla="*/ 1397642 h 1812422"/>
              <a:gd name="connsiteX7" fmla="*/ 11330676 w 12207369"/>
              <a:gd name="connsiteY7" fmla="*/ 1416496 h 1812422"/>
              <a:gd name="connsiteX8" fmla="*/ 11038445 w 12207369"/>
              <a:gd name="connsiteY8" fmla="*/ 1454203 h 1812422"/>
              <a:gd name="connsiteX9" fmla="*/ 10878189 w 12207369"/>
              <a:gd name="connsiteY9" fmla="*/ 1473057 h 1812422"/>
              <a:gd name="connsiteX10" fmla="*/ 10708507 w 12207369"/>
              <a:gd name="connsiteY10" fmla="*/ 1491910 h 1812422"/>
              <a:gd name="connsiteX11" fmla="*/ 10576531 w 12207369"/>
              <a:gd name="connsiteY11" fmla="*/ 1501337 h 1812422"/>
              <a:gd name="connsiteX12" fmla="*/ 10463410 w 12207369"/>
              <a:gd name="connsiteY12" fmla="*/ 1510764 h 1812422"/>
              <a:gd name="connsiteX13" fmla="*/ 10293727 w 12207369"/>
              <a:gd name="connsiteY13" fmla="*/ 1529617 h 1812422"/>
              <a:gd name="connsiteX14" fmla="*/ 10171179 w 12207369"/>
              <a:gd name="connsiteY14" fmla="*/ 1539044 h 1812422"/>
              <a:gd name="connsiteX15" fmla="*/ 10067484 w 12207369"/>
              <a:gd name="connsiteY15" fmla="*/ 1539044 h 1812422"/>
              <a:gd name="connsiteX16" fmla="*/ 9897802 w 12207369"/>
              <a:gd name="connsiteY16" fmla="*/ 1557898 h 1812422"/>
              <a:gd name="connsiteX17" fmla="*/ 9775253 w 12207369"/>
              <a:gd name="connsiteY17" fmla="*/ 1576751 h 1812422"/>
              <a:gd name="connsiteX18" fmla="*/ 9652705 w 12207369"/>
              <a:gd name="connsiteY18" fmla="*/ 1576751 h 1812422"/>
              <a:gd name="connsiteX19" fmla="*/ 9549010 w 12207369"/>
              <a:gd name="connsiteY19" fmla="*/ 1576751 h 1812422"/>
              <a:gd name="connsiteX20" fmla="*/ 9388754 w 12207369"/>
              <a:gd name="connsiteY20" fmla="*/ 1595605 h 1812422"/>
              <a:gd name="connsiteX21" fmla="*/ 9275632 w 12207369"/>
              <a:gd name="connsiteY21" fmla="*/ 1605032 h 1812422"/>
              <a:gd name="connsiteX22" fmla="*/ 8992828 w 12207369"/>
              <a:gd name="connsiteY22" fmla="*/ 1633312 h 1812422"/>
              <a:gd name="connsiteX23" fmla="*/ 8804292 w 12207369"/>
              <a:gd name="connsiteY23" fmla="*/ 1642739 h 1812422"/>
              <a:gd name="connsiteX24" fmla="*/ 8662890 w 12207369"/>
              <a:gd name="connsiteY24" fmla="*/ 1652166 h 1812422"/>
              <a:gd name="connsiteX25" fmla="*/ 8436647 w 12207369"/>
              <a:gd name="connsiteY25" fmla="*/ 1661593 h 1812422"/>
              <a:gd name="connsiteX26" fmla="*/ 8266964 w 12207369"/>
              <a:gd name="connsiteY26" fmla="*/ 1671020 h 1812422"/>
              <a:gd name="connsiteX27" fmla="*/ 8021868 w 12207369"/>
              <a:gd name="connsiteY27" fmla="*/ 1689873 h 1812422"/>
              <a:gd name="connsiteX28" fmla="*/ 7814478 w 12207369"/>
              <a:gd name="connsiteY28" fmla="*/ 1699300 h 1812422"/>
              <a:gd name="connsiteX29" fmla="*/ 7625942 w 12207369"/>
              <a:gd name="connsiteY29" fmla="*/ 1699300 h 1812422"/>
              <a:gd name="connsiteX30" fmla="*/ 7399698 w 12207369"/>
              <a:gd name="connsiteY30" fmla="*/ 1708727 h 1812422"/>
              <a:gd name="connsiteX31" fmla="*/ 7135748 w 12207369"/>
              <a:gd name="connsiteY31" fmla="*/ 1708727 h 1812422"/>
              <a:gd name="connsiteX32" fmla="*/ 6796383 w 12207369"/>
              <a:gd name="connsiteY32" fmla="*/ 1699300 h 1812422"/>
              <a:gd name="connsiteX33" fmla="*/ 6334470 w 12207369"/>
              <a:gd name="connsiteY33" fmla="*/ 1671020 h 1812422"/>
              <a:gd name="connsiteX34" fmla="*/ 5863129 w 12207369"/>
              <a:gd name="connsiteY34" fmla="*/ 1642739 h 1812422"/>
              <a:gd name="connsiteX35" fmla="*/ 5410643 w 12207369"/>
              <a:gd name="connsiteY35" fmla="*/ 1586178 h 1812422"/>
              <a:gd name="connsiteX36" fmla="*/ 4977010 w 12207369"/>
              <a:gd name="connsiteY36" fmla="*/ 1529617 h 1812422"/>
              <a:gd name="connsiteX37" fmla="*/ 4411402 w 12207369"/>
              <a:gd name="connsiteY37" fmla="*/ 1463630 h 1812422"/>
              <a:gd name="connsiteX38" fmla="*/ 3974628 w 12207369"/>
              <a:gd name="connsiteY38" fmla="*/ 1427509 h 1812422"/>
              <a:gd name="connsiteX39" fmla="*/ 3610123 w 12207369"/>
              <a:gd name="connsiteY39" fmla="*/ 1388216 h 1812422"/>
              <a:gd name="connsiteX40" fmla="*/ 3286470 w 12207369"/>
              <a:gd name="connsiteY40" fmla="*/ 1342668 h 1812422"/>
              <a:gd name="connsiteX41" fmla="*/ 2987954 w 12207369"/>
              <a:gd name="connsiteY41" fmla="*/ 1322228 h 1812422"/>
              <a:gd name="connsiteX42" fmla="*/ 2639162 w 12207369"/>
              <a:gd name="connsiteY42" fmla="*/ 1312801 h 1812422"/>
              <a:gd name="connsiteX43" fmla="*/ 2337505 w 12207369"/>
              <a:gd name="connsiteY43" fmla="*/ 1331655 h 1812422"/>
              <a:gd name="connsiteX44" fmla="*/ 2092408 w 12207369"/>
              <a:gd name="connsiteY44" fmla="*/ 1341081 h 1812422"/>
              <a:gd name="connsiteX45" fmla="*/ 1743616 w 12207369"/>
              <a:gd name="connsiteY45" fmla="*/ 1388215 h 1812422"/>
              <a:gd name="connsiteX46" fmla="*/ 1460812 w 12207369"/>
              <a:gd name="connsiteY46" fmla="*/ 1425923 h 1812422"/>
              <a:gd name="connsiteX47" fmla="*/ 1253422 w 12207369"/>
              <a:gd name="connsiteY47" fmla="*/ 1463630 h 1812422"/>
              <a:gd name="connsiteX48" fmla="*/ 1046032 w 12207369"/>
              <a:gd name="connsiteY48" fmla="*/ 1501337 h 1812422"/>
              <a:gd name="connsiteX49" fmla="*/ 791509 w 12207369"/>
              <a:gd name="connsiteY49" fmla="*/ 1567325 h 1812422"/>
              <a:gd name="connsiteX50" fmla="*/ 593546 w 12207369"/>
              <a:gd name="connsiteY50" fmla="*/ 1614459 h 1812422"/>
              <a:gd name="connsiteX51" fmla="*/ 414437 w 12207369"/>
              <a:gd name="connsiteY51" fmla="*/ 1671020 h 1812422"/>
              <a:gd name="connsiteX52" fmla="*/ 150486 w 12207369"/>
              <a:gd name="connsiteY52" fmla="*/ 1755861 h 1812422"/>
              <a:gd name="connsiteX53" fmla="*/ 9084 w 12207369"/>
              <a:gd name="connsiteY53" fmla="*/ 1812422 h 1812422"/>
              <a:gd name="connsiteX54" fmla="*/ 9085 w 12207369"/>
              <a:gd name="connsiteY54" fmla="*/ 807555 h 1812422"/>
              <a:gd name="connsiteX55" fmla="*/ 6413 w 12207369"/>
              <a:gd name="connsiteY55" fmla="*/ 6865 h 1812422"/>
              <a:gd name="connsiteX0" fmla="*/ 7162 w 12208118"/>
              <a:gd name="connsiteY0" fmla="*/ 6865 h 1812422"/>
              <a:gd name="connsiteX1" fmla="*/ 465496 w 12208118"/>
              <a:gd name="connsiteY1" fmla="*/ 9637 h 1812422"/>
              <a:gd name="connsiteX2" fmla="*/ 2438676 w 12208118"/>
              <a:gd name="connsiteY2" fmla="*/ 74 h 1812422"/>
              <a:gd name="connsiteX3" fmla="*/ 12198691 w 12208118"/>
              <a:gd name="connsiteY3" fmla="*/ 11902 h 1812422"/>
              <a:gd name="connsiteX4" fmla="*/ 12208118 w 12208118"/>
              <a:gd name="connsiteY4" fmla="*/ 1331655 h 1812422"/>
              <a:gd name="connsiteX5" fmla="*/ 11953594 w 12208118"/>
              <a:gd name="connsiteY5" fmla="*/ 1359935 h 1812422"/>
              <a:gd name="connsiteX6" fmla="*/ 11689643 w 12208118"/>
              <a:gd name="connsiteY6" fmla="*/ 1397642 h 1812422"/>
              <a:gd name="connsiteX7" fmla="*/ 11331425 w 12208118"/>
              <a:gd name="connsiteY7" fmla="*/ 1416496 h 1812422"/>
              <a:gd name="connsiteX8" fmla="*/ 11039194 w 12208118"/>
              <a:gd name="connsiteY8" fmla="*/ 1454203 h 1812422"/>
              <a:gd name="connsiteX9" fmla="*/ 10878938 w 12208118"/>
              <a:gd name="connsiteY9" fmla="*/ 1473057 h 1812422"/>
              <a:gd name="connsiteX10" fmla="*/ 10709256 w 12208118"/>
              <a:gd name="connsiteY10" fmla="*/ 1491910 h 1812422"/>
              <a:gd name="connsiteX11" fmla="*/ 10577280 w 12208118"/>
              <a:gd name="connsiteY11" fmla="*/ 1501337 h 1812422"/>
              <a:gd name="connsiteX12" fmla="*/ 10464159 w 12208118"/>
              <a:gd name="connsiteY12" fmla="*/ 1510764 h 1812422"/>
              <a:gd name="connsiteX13" fmla="*/ 10294476 w 12208118"/>
              <a:gd name="connsiteY13" fmla="*/ 1529617 h 1812422"/>
              <a:gd name="connsiteX14" fmla="*/ 10171928 w 12208118"/>
              <a:gd name="connsiteY14" fmla="*/ 1539044 h 1812422"/>
              <a:gd name="connsiteX15" fmla="*/ 10068233 w 12208118"/>
              <a:gd name="connsiteY15" fmla="*/ 1539044 h 1812422"/>
              <a:gd name="connsiteX16" fmla="*/ 9898551 w 12208118"/>
              <a:gd name="connsiteY16" fmla="*/ 1557898 h 1812422"/>
              <a:gd name="connsiteX17" fmla="*/ 9776002 w 12208118"/>
              <a:gd name="connsiteY17" fmla="*/ 1576751 h 1812422"/>
              <a:gd name="connsiteX18" fmla="*/ 9653454 w 12208118"/>
              <a:gd name="connsiteY18" fmla="*/ 1576751 h 1812422"/>
              <a:gd name="connsiteX19" fmla="*/ 9549759 w 12208118"/>
              <a:gd name="connsiteY19" fmla="*/ 1576751 h 1812422"/>
              <a:gd name="connsiteX20" fmla="*/ 9389503 w 12208118"/>
              <a:gd name="connsiteY20" fmla="*/ 1595605 h 1812422"/>
              <a:gd name="connsiteX21" fmla="*/ 9276381 w 12208118"/>
              <a:gd name="connsiteY21" fmla="*/ 1605032 h 1812422"/>
              <a:gd name="connsiteX22" fmla="*/ 8993577 w 12208118"/>
              <a:gd name="connsiteY22" fmla="*/ 1633312 h 1812422"/>
              <a:gd name="connsiteX23" fmla="*/ 8805041 w 12208118"/>
              <a:gd name="connsiteY23" fmla="*/ 1642739 h 1812422"/>
              <a:gd name="connsiteX24" fmla="*/ 8663639 w 12208118"/>
              <a:gd name="connsiteY24" fmla="*/ 1652166 h 1812422"/>
              <a:gd name="connsiteX25" fmla="*/ 8437396 w 12208118"/>
              <a:gd name="connsiteY25" fmla="*/ 1661593 h 1812422"/>
              <a:gd name="connsiteX26" fmla="*/ 8267713 w 12208118"/>
              <a:gd name="connsiteY26" fmla="*/ 1671020 h 1812422"/>
              <a:gd name="connsiteX27" fmla="*/ 8022617 w 12208118"/>
              <a:gd name="connsiteY27" fmla="*/ 1689873 h 1812422"/>
              <a:gd name="connsiteX28" fmla="*/ 7815227 w 12208118"/>
              <a:gd name="connsiteY28" fmla="*/ 1699300 h 1812422"/>
              <a:gd name="connsiteX29" fmla="*/ 7626691 w 12208118"/>
              <a:gd name="connsiteY29" fmla="*/ 1699300 h 1812422"/>
              <a:gd name="connsiteX30" fmla="*/ 7400447 w 12208118"/>
              <a:gd name="connsiteY30" fmla="*/ 1708727 h 1812422"/>
              <a:gd name="connsiteX31" fmla="*/ 7136497 w 12208118"/>
              <a:gd name="connsiteY31" fmla="*/ 1708727 h 1812422"/>
              <a:gd name="connsiteX32" fmla="*/ 6797132 w 12208118"/>
              <a:gd name="connsiteY32" fmla="*/ 1699300 h 1812422"/>
              <a:gd name="connsiteX33" fmla="*/ 6335219 w 12208118"/>
              <a:gd name="connsiteY33" fmla="*/ 1671020 h 1812422"/>
              <a:gd name="connsiteX34" fmla="*/ 5863878 w 12208118"/>
              <a:gd name="connsiteY34" fmla="*/ 1642739 h 1812422"/>
              <a:gd name="connsiteX35" fmla="*/ 5411392 w 12208118"/>
              <a:gd name="connsiteY35" fmla="*/ 1586178 h 1812422"/>
              <a:gd name="connsiteX36" fmla="*/ 4977759 w 12208118"/>
              <a:gd name="connsiteY36" fmla="*/ 1529617 h 1812422"/>
              <a:gd name="connsiteX37" fmla="*/ 4412151 w 12208118"/>
              <a:gd name="connsiteY37" fmla="*/ 1463630 h 1812422"/>
              <a:gd name="connsiteX38" fmla="*/ 3975377 w 12208118"/>
              <a:gd name="connsiteY38" fmla="*/ 1427509 h 1812422"/>
              <a:gd name="connsiteX39" fmla="*/ 3610872 w 12208118"/>
              <a:gd name="connsiteY39" fmla="*/ 1388216 h 1812422"/>
              <a:gd name="connsiteX40" fmla="*/ 3287219 w 12208118"/>
              <a:gd name="connsiteY40" fmla="*/ 1342668 h 1812422"/>
              <a:gd name="connsiteX41" fmla="*/ 2988703 w 12208118"/>
              <a:gd name="connsiteY41" fmla="*/ 1322228 h 1812422"/>
              <a:gd name="connsiteX42" fmla="*/ 2639911 w 12208118"/>
              <a:gd name="connsiteY42" fmla="*/ 1312801 h 1812422"/>
              <a:gd name="connsiteX43" fmla="*/ 2338254 w 12208118"/>
              <a:gd name="connsiteY43" fmla="*/ 1331655 h 1812422"/>
              <a:gd name="connsiteX44" fmla="*/ 2093157 w 12208118"/>
              <a:gd name="connsiteY44" fmla="*/ 1341081 h 1812422"/>
              <a:gd name="connsiteX45" fmla="*/ 1744365 w 12208118"/>
              <a:gd name="connsiteY45" fmla="*/ 1388215 h 1812422"/>
              <a:gd name="connsiteX46" fmla="*/ 1461561 w 12208118"/>
              <a:gd name="connsiteY46" fmla="*/ 1425923 h 1812422"/>
              <a:gd name="connsiteX47" fmla="*/ 1254171 w 12208118"/>
              <a:gd name="connsiteY47" fmla="*/ 1463630 h 1812422"/>
              <a:gd name="connsiteX48" fmla="*/ 1046781 w 12208118"/>
              <a:gd name="connsiteY48" fmla="*/ 1501337 h 1812422"/>
              <a:gd name="connsiteX49" fmla="*/ 792258 w 12208118"/>
              <a:gd name="connsiteY49" fmla="*/ 1567325 h 1812422"/>
              <a:gd name="connsiteX50" fmla="*/ 594295 w 12208118"/>
              <a:gd name="connsiteY50" fmla="*/ 1614459 h 1812422"/>
              <a:gd name="connsiteX51" fmla="*/ 415186 w 12208118"/>
              <a:gd name="connsiteY51" fmla="*/ 1671020 h 1812422"/>
              <a:gd name="connsiteX52" fmla="*/ 151235 w 12208118"/>
              <a:gd name="connsiteY52" fmla="*/ 1755861 h 1812422"/>
              <a:gd name="connsiteX53" fmla="*/ 9833 w 12208118"/>
              <a:gd name="connsiteY53" fmla="*/ 1812422 h 1812422"/>
              <a:gd name="connsiteX54" fmla="*/ 9834 w 12208118"/>
              <a:gd name="connsiteY54" fmla="*/ 807555 h 1812422"/>
              <a:gd name="connsiteX55" fmla="*/ 7162 w 12208118"/>
              <a:gd name="connsiteY55" fmla="*/ 6865 h 1812422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5019 w 12205975"/>
              <a:gd name="connsiteY0" fmla="*/ 6865 h 1815034"/>
              <a:gd name="connsiteX1" fmla="*/ 463353 w 12205975"/>
              <a:gd name="connsiteY1" fmla="*/ 9637 h 1815034"/>
              <a:gd name="connsiteX2" fmla="*/ 2436533 w 12205975"/>
              <a:gd name="connsiteY2" fmla="*/ 74 h 1815034"/>
              <a:gd name="connsiteX3" fmla="*/ 12196548 w 12205975"/>
              <a:gd name="connsiteY3" fmla="*/ 11902 h 1815034"/>
              <a:gd name="connsiteX4" fmla="*/ 12205975 w 12205975"/>
              <a:gd name="connsiteY4" fmla="*/ 1331655 h 1815034"/>
              <a:gd name="connsiteX5" fmla="*/ 11951451 w 12205975"/>
              <a:gd name="connsiteY5" fmla="*/ 1359935 h 1815034"/>
              <a:gd name="connsiteX6" fmla="*/ 11687500 w 12205975"/>
              <a:gd name="connsiteY6" fmla="*/ 1397642 h 1815034"/>
              <a:gd name="connsiteX7" fmla="*/ 11329282 w 12205975"/>
              <a:gd name="connsiteY7" fmla="*/ 1416496 h 1815034"/>
              <a:gd name="connsiteX8" fmla="*/ 11037051 w 12205975"/>
              <a:gd name="connsiteY8" fmla="*/ 1454203 h 1815034"/>
              <a:gd name="connsiteX9" fmla="*/ 10876795 w 12205975"/>
              <a:gd name="connsiteY9" fmla="*/ 1473057 h 1815034"/>
              <a:gd name="connsiteX10" fmla="*/ 10707113 w 12205975"/>
              <a:gd name="connsiteY10" fmla="*/ 1491910 h 1815034"/>
              <a:gd name="connsiteX11" fmla="*/ 10575137 w 12205975"/>
              <a:gd name="connsiteY11" fmla="*/ 1501337 h 1815034"/>
              <a:gd name="connsiteX12" fmla="*/ 10462016 w 12205975"/>
              <a:gd name="connsiteY12" fmla="*/ 1510764 h 1815034"/>
              <a:gd name="connsiteX13" fmla="*/ 10292333 w 12205975"/>
              <a:gd name="connsiteY13" fmla="*/ 1529617 h 1815034"/>
              <a:gd name="connsiteX14" fmla="*/ 10169785 w 12205975"/>
              <a:gd name="connsiteY14" fmla="*/ 1539044 h 1815034"/>
              <a:gd name="connsiteX15" fmla="*/ 10066090 w 12205975"/>
              <a:gd name="connsiteY15" fmla="*/ 1539044 h 1815034"/>
              <a:gd name="connsiteX16" fmla="*/ 9896408 w 12205975"/>
              <a:gd name="connsiteY16" fmla="*/ 1557898 h 1815034"/>
              <a:gd name="connsiteX17" fmla="*/ 9773859 w 12205975"/>
              <a:gd name="connsiteY17" fmla="*/ 1576751 h 1815034"/>
              <a:gd name="connsiteX18" fmla="*/ 9651311 w 12205975"/>
              <a:gd name="connsiteY18" fmla="*/ 1576751 h 1815034"/>
              <a:gd name="connsiteX19" fmla="*/ 9547616 w 12205975"/>
              <a:gd name="connsiteY19" fmla="*/ 1576751 h 1815034"/>
              <a:gd name="connsiteX20" fmla="*/ 9387360 w 12205975"/>
              <a:gd name="connsiteY20" fmla="*/ 1595605 h 1815034"/>
              <a:gd name="connsiteX21" fmla="*/ 9274238 w 12205975"/>
              <a:gd name="connsiteY21" fmla="*/ 1605032 h 1815034"/>
              <a:gd name="connsiteX22" fmla="*/ 8991434 w 12205975"/>
              <a:gd name="connsiteY22" fmla="*/ 1633312 h 1815034"/>
              <a:gd name="connsiteX23" fmla="*/ 8802898 w 12205975"/>
              <a:gd name="connsiteY23" fmla="*/ 1642739 h 1815034"/>
              <a:gd name="connsiteX24" fmla="*/ 8661496 w 12205975"/>
              <a:gd name="connsiteY24" fmla="*/ 1652166 h 1815034"/>
              <a:gd name="connsiteX25" fmla="*/ 8435253 w 12205975"/>
              <a:gd name="connsiteY25" fmla="*/ 1661593 h 1815034"/>
              <a:gd name="connsiteX26" fmla="*/ 8265570 w 12205975"/>
              <a:gd name="connsiteY26" fmla="*/ 1671020 h 1815034"/>
              <a:gd name="connsiteX27" fmla="*/ 8020474 w 12205975"/>
              <a:gd name="connsiteY27" fmla="*/ 1689873 h 1815034"/>
              <a:gd name="connsiteX28" fmla="*/ 7813084 w 12205975"/>
              <a:gd name="connsiteY28" fmla="*/ 1699300 h 1815034"/>
              <a:gd name="connsiteX29" fmla="*/ 7624548 w 12205975"/>
              <a:gd name="connsiteY29" fmla="*/ 1699300 h 1815034"/>
              <a:gd name="connsiteX30" fmla="*/ 7398304 w 12205975"/>
              <a:gd name="connsiteY30" fmla="*/ 1708727 h 1815034"/>
              <a:gd name="connsiteX31" fmla="*/ 7134354 w 12205975"/>
              <a:gd name="connsiteY31" fmla="*/ 1708727 h 1815034"/>
              <a:gd name="connsiteX32" fmla="*/ 6794989 w 12205975"/>
              <a:gd name="connsiteY32" fmla="*/ 1699300 h 1815034"/>
              <a:gd name="connsiteX33" fmla="*/ 6333076 w 12205975"/>
              <a:gd name="connsiteY33" fmla="*/ 1671020 h 1815034"/>
              <a:gd name="connsiteX34" fmla="*/ 5861735 w 12205975"/>
              <a:gd name="connsiteY34" fmla="*/ 1642739 h 1815034"/>
              <a:gd name="connsiteX35" fmla="*/ 5409249 w 12205975"/>
              <a:gd name="connsiteY35" fmla="*/ 1586178 h 1815034"/>
              <a:gd name="connsiteX36" fmla="*/ 4975616 w 12205975"/>
              <a:gd name="connsiteY36" fmla="*/ 1529617 h 1815034"/>
              <a:gd name="connsiteX37" fmla="*/ 4410008 w 12205975"/>
              <a:gd name="connsiteY37" fmla="*/ 1463630 h 1815034"/>
              <a:gd name="connsiteX38" fmla="*/ 3973234 w 12205975"/>
              <a:gd name="connsiteY38" fmla="*/ 1427509 h 1815034"/>
              <a:gd name="connsiteX39" fmla="*/ 3608729 w 12205975"/>
              <a:gd name="connsiteY39" fmla="*/ 1388216 h 1815034"/>
              <a:gd name="connsiteX40" fmla="*/ 3285076 w 12205975"/>
              <a:gd name="connsiteY40" fmla="*/ 1342668 h 1815034"/>
              <a:gd name="connsiteX41" fmla="*/ 2986560 w 12205975"/>
              <a:gd name="connsiteY41" fmla="*/ 1322228 h 1815034"/>
              <a:gd name="connsiteX42" fmla="*/ 2637768 w 12205975"/>
              <a:gd name="connsiteY42" fmla="*/ 1312801 h 1815034"/>
              <a:gd name="connsiteX43" fmla="*/ 2336111 w 12205975"/>
              <a:gd name="connsiteY43" fmla="*/ 1331655 h 1815034"/>
              <a:gd name="connsiteX44" fmla="*/ 2091014 w 12205975"/>
              <a:gd name="connsiteY44" fmla="*/ 1341081 h 1815034"/>
              <a:gd name="connsiteX45" fmla="*/ 1742222 w 12205975"/>
              <a:gd name="connsiteY45" fmla="*/ 1388215 h 1815034"/>
              <a:gd name="connsiteX46" fmla="*/ 1459418 w 12205975"/>
              <a:gd name="connsiteY46" fmla="*/ 1425923 h 1815034"/>
              <a:gd name="connsiteX47" fmla="*/ 1252028 w 12205975"/>
              <a:gd name="connsiteY47" fmla="*/ 1463630 h 1815034"/>
              <a:gd name="connsiteX48" fmla="*/ 1044638 w 12205975"/>
              <a:gd name="connsiteY48" fmla="*/ 1501337 h 1815034"/>
              <a:gd name="connsiteX49" fmla="*/ 790115 w 12205975"/>
              <a:gd name="connsiteY49" fmla="*/ 1567325 h 1815034"/>
              <a:gd name="connsiteX50" fmla="*/ 592152 w 12205975"/>
              <a:gd name="connsiteY50" fmla="*/ 1614459 h 1815034"/>
              <a:gd name="connsiteX51" fmla="*/ 413043 w 12205975"/>
              <a:gd name="connsiteY51" fmla="*/ 1671020 h 1815034"/>
              <a:gd name="connsiteX52" fmla="*/ 149092 w 12205975"/>
              <a:gd name="connsiteY52" fmla="*/ 1755861 h 1815034"/>
              <a:gd name="connsiteX53" fmla="*/ 10865 w 12205975"/>
              <a:gd name="connsiteY53" fmla="*/ 1815034 h 1815034"/>
              <a:gd name="connsiteX54" fmla="*/ 7691 w 12205975"/>
              <a:gd name="connsiteY54" fmla="*/ 807555 h 1815034"/>
              <a:gd name="connsiteX55" fmla="*/ 5019 w 12205975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03745 w 12200991"/>
              <a:gd name="connsiteY39" fmla="*/ 1388142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26975 w 12200991"/>
              <a:gd name="connsiteY38" fmla="*/ 1422212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49417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1707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28969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503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6791 h 1814960"/>
              <a:gd name="connsiteX0" fmla="*/ 3678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3678 w 12198284"/>
              <a:gd name="connsiteY55" fmla="*/ 6791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9402 h 1812348"/>
              <a:gd name="connsiteX1" fmla="*/ 455662 w 12198284"/>
              <a:gd name="connsiteY1" fmla="*/ 6951 h 1812348"/>
              <a:gd name="connsiteX2" fmla="*/ 2428842 w 12198284"/>
              <a:gd name="connsiteY2" fmla="*/ 0 h 1812348"/>
              <a:gd name="connsiteX3" fmla="*/ 12195207 w 12198284"/>
              <a:gd name="connsiteY3" fmla="*/ 9216 h 1812348"/>
              <a:gd name="connsiteX4" fmla="*/ 12198284 w 12198284"/>
              <a:gd name="connsiteY4" fmla="*/ 1328969 h 1812348"/>
              <a:gd name="connsiteX5" fmla="*/ 11943760 w 12198284"/>
              <a:gd name="connsiteY5" fmla="*/ 1357249 h 1812348"/>
              <a:gd name="connsiteX6" fmla="*/ 11676634 w 12198284"/>
              <a:gd name="connsiteY6" fmla="*/ 1389732 h 1812348"/>
              <a:gd name="connsiteX7" fmla="*/ 11321591 w 12198284"/>
              <a:gd name="connsiteY7" fmla="*/ 1421645 h 1812348"/>
              <a:gd name="connsiteX8" fmla="*/ 11029360 w 12198284"/>
              <a:gd name="connsiteY8" fmla="*/ 1451517 h 1812348"/>
              <a:gd name="connsiteX9" fmla="*/ 10869104 w 12198284"/>
              <a:gd name="connsiteY9" fmla="*/ 1470371 h 1812348"/>
              <a:gd name="connsiteX10" fmla="*/ 10699422 w 12198284"/>
              <a:gd name="connsiteY10" fmla="*/ 1489224 h 1812348"/>
              <a:gd name="connsiteX11" fmla="*/ 10567446 w 12198284"/>
              <a:gd name="connsiteY11" fmla="*/ 1498651 h 1812348"/>
              <a:gd name="connsiteX12" fmla="*/ 10454325 w 12198284"/>
              <a:gd name="connsiteY12" fmla="*/ 1508078 h 1812348"/>
              <a:gd name="connsiteX13" fmla="*/ 10290992 w 12198284"/>
              <a:gd name="connsiteY13" fmla="*/ 1524319 h 1812348"/>
              <a:gd name="connsiteX14" fmla="*/ 10162094 w 12198284"/>
              <a:gd name="connsiteY14" fmla="*/ 1536358 h 1812348"/>
              <a:gd name="connsiteX15" fmla="*/ 10055224 w 12198284"/>
              <a:gd name="connsiteY15" fmla="*/ 1541581 h 1812348"/>
              <a:gd name="connsiteX16" fmla="*/ 9888717 w 12198284"/>
              <a:gd name="connsiteY16" fmla="*/ 1555212 h 1812348"/>
              <a:gd name="connsiteX17" fmla="*/ 9766168 w 12198284"/>
              <a:gd name="connsiteY17" fmla="*/ 1566230 h 1812348"/>
              <a:gd name="connsiteX18" fmla="*/ 9643620 w 12198284"/>
              <a:gd name="connsiteY18" fmla="*/ 1574065 h 1812348"/>
              <a:gd name="connsiteX19" fmla="*/ 9543100 w 12198284"/>
              <a:gd name="connsiteY19" fmla="*/ 1581901 h 1812348"/>
              <a:gd name="connsiteX20" fmla="*/ 9379669 w 12198284"/>
              <a:gd name="connsiteY20" fmla="*/ 1592919 h 1812348"/>
              <a:gd name="connsiteX21" fmla="*/ 9266547 w 12198284"/>
              <a:gd name="connsiteY21" fmla="*/ 1602346 h 1812348"/>
              <a:gd name="connsiteX22" fmla="*/ 8983743 w 12198284"/>
              <a:gd name="connsiteY22" fmla="*/ 1625402 h 1812348"/>
              <a:gd name="connsiteX23" fmla="*/ 8795207 w 12198284"/>
              <a:gd name="connsiteY23" fmla="*/ 1640053 h 1812348"/>
              <a:gd name="connsiteX24" fmla="*/ 8653805 w 12198284"/>
              <a:gd name="connsiteY24" fmla="*/ 1649480 h 1812348"/>
              <a:gd name="connsiteX25" fmla="*/ 8427562 w 12198284"/>
              <a:gd name="connsiteY25" fmla="*/ 1658907 h 1812348"/>
              <a:gd name="connsiteX26" fmla="*/ 8257879 w 12198284"/>
              <a:gd name="connsiteY26" fmla="*/ 1668334 h 1812348"/>
              <a:gd name="connsiteX27" fmla="*/ 8012783 w 12198284"/>
              <a:gd name="connsiteY27" fmla="*/ 1687187 h 1812348"/>
              <a:gd name="connsiteX28" fmla="*/ 7805393 w 12198284"/>
              <a:gd name="connsiteY28" fmla="*/ 1694002 h 1812348"/>
              <a:gd name="connsiteX29" fmla="*/ 7616857 w 12198284"/>
              <a:gd name="connsiteY29" fmla="*/ 1696614 h 1812348"/>
              <a:gd name="connsiteX30" fmla="*/ 7390613 w 12198284"/>
              <a:gd name="connsiteY30" fmla="*/ 1706041 h 1812348"/>
              <a:gd name="connsiteX31" fmla="*/ 7126663 w 12198284"/>
              <a:gd name="connsiteY31" fmla="*/ 1706041 h 1812348"/>
              <a:gd name="connsiteX32" fmla="*/ 6787298 w 12198284"/>
              <a:gd name="connsiteY32" fmla="*/ 1696614 h 1812348"/>
              <a:gd name="connsiteX33" fmla="*/ 6325385 w 12198284"/>
              <a:gd name="connsiteY33" fmla="*/ 1673558 h 1812348"/>
              <a:gd name="connsiteX34" fmla="*/ 5854044 w 12198284"/>
              <a:gd name="connsiteY34" fmla="*/ 1637441 h 1812348"/>
              <a:gd name="connsiteX35" fmla="*/ 5401558 w 12198284"/>
              <a:gd name="connsiteY35" fmla="*/ 1583492 h 1812348"/>
              <a:gd name="connsiteX36" fmla="*/ 4967925 w 12198284"/>
              <a:gd name="connsiteY36" fmla="*/ 1526931 h 1812348"/>
              <a:gd name="connsiteX37" fmla="*/ 4402317 w 12198284"/>
              <a:gd name="connsiteY37" fmla="*/ 1460944 h 1812348"/>
              <a:gd name="connsiteX38" fmla="*/ 3927443 w 12198284"/>
              <a:gd name="connsiteY38" fmla="*/ 1409155 h 1812348"/>
              <a:gd name="connsiteX39" fmla="*/ 3613738 w 12198284"/>
              <a:gd name="connsiteY39" fmla="*/ 1377694 h 1812348"/>
              <a:gd name="connsiteX40" fmla="*/ 3277385 w 12198284"/>
              <a:gd name="connsiteY40" fmla="*/ 1339982 h 1812348"/>
              <a:gd name="connsiteX41" fmla="*/ 2978869 w 12198284"/>
              <a:gd name="connsiteY41" fmla="*/ 1319542 h 1812348"/>
              <a:gd name="connsiteX42" fmla="*/ 2630077 w 12198284"/>
              <a:gd name="connsiteY42" fmla="*/ 1310115 h 1812348"/>
              <a:gd name="connsiteX43" fmla="*/ 2328420 w 12198284"/>
              <a:gd name="connsiteY43" fmla="*/ 1326357 h 1812348"/>
              <a:gd name="connsiteX44" fmla="*/ 2083323 w 12198284"/>
              <a:gd name="connsiteY44" fmla="*/ 1338395 h 1812348"/>
              <a:gd name="connsiteX45" fmla="*/ 1734531 w 12198284"/>
              <a:gd name="connsiteY45" fmla="*/ 1385529 h 1812348"/>
              <a:gd name="connsiteX46" fmla="*/ 1451727 w 12198284"/>
              <a:gd name="connsiteY46" fmla="*/ 1423237 h 1812348"/>
              <a:gd name="connsiteX47" fmla="*/ 1244337 w 12198284"/>
              <a:gd name="connsiteY47" fmla="*/ 1460944 h 1812348"/>
              <a:gd name="connsiteX48" fmla="*/ 1036947 w 12198284"/>
              <a:gd name="connsiteY48" fmla="*/ 1498651 h 1812348"/>
              <a:gd name="connsiteX49" fmla="*/ 782424 w 12198284"/>
              <a:gd name="connsiteY49" fmla="*/ 1564639 h 1812348"/>
              <a:gd name="connsiteX50" fmla="*/ 584461 w 12198284"/>
              <a:gd name="connsiteY50" fmla="*/ 1611773 h 1812348"/>
              <a:gd name="connsiteX51" fmla="*/ 405352 w 12198284"/>
              <a:gd name="connsiteY51" fmla="*/ 1668334 h 1812348"/>
              <a:gd name="connsiteX52" fmla="*/ 141401 w 12198284"/>
              <a:gd name="connsiteY52" fmla="*/ 1753175 h 1812348"/>
              <a:gd name="connsiteX53" fmla="*/ 3174 w 12198284"/>
              <a:gd name="connsiteY53" fmla="*/ 1812348 h 1812348"/>
              <a:gd name="connsiteX54" fmla="*/ 0 w 12198284"/>
              <a:gd name="connsiteY54" fmla="*/ 804869 h 1812348"/>
              <a:gd name="connsiteX55" fmla="*/ 503 w 12198284"/>
              <a:gd name="connsiteY55" fmla="*/ 9402 h 1812348"/>
              <a:gd name="connsiteX0" fmla="*/ 503 w 12198284"/>
              <a:gd name="connsiteY0" fmla="*/ 6790 h 1809736"/>
              <a:gd name="connsiteX1" fmla="*/ 455662 w 12198284"/>
              <a:gd name="connsiteY1" fmla="*/ 4339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32963 w 12230744"/>
              <a:gd name="connsiteY0" fmla="*/ 60032 h 1862978"/>
              <a:gd name="connsiteX1" fmla="*/ 484947 w 12230744"/>
              <a:gd name="connsiteY1" fmla="*/ 54969 h 1862978"/>
              <a:gd name="connsiteX2" fmla="*/ 2464477 w 12230744"/>
              <a:gd name="connsiteY2" fmla="*/ 53242 h 1862978"/>
              <a:gd name="connsiteX3" fmla="*/ 12227667 w 12230744"/>
              <a:gd name="connsiteY3" fmla="*/ 59846 h 1862978"/>
              <a:gd name="connsiteX4" fmla="*/ 12230744 w 12230744"/>
              <a:gd name="connsiteY4" fmla="*/ 1379599 h 1862978"/>
              <a:gd name="connsiteX5" fmla="*/ 11976220 w 12230744"/>
              <a:gd name="connsiteY5" fmla="*/ 1407879 h 1862978"/>
              <a:gd name="connsiteX6" fmla="*/ 11709094 w 12230744"/>
              <a:gd name="connsiteY6" fmla="*/ 1440362 h 1862978"/>
              <a:gd name="connsiteX7" fmla="*/ 11354051 w 12230744"/>
              <a:gd name="connsiteY7" fmla="*/ 1472275 h 1862978"/>
              <a:gd name="connsiteX8" fmla="*/ 11061820 w 12230744"/>
              <a:gd name="connsiteY8" fmla="*/ 1502147 h 1862978"/>
              <a:gd name="connsiteX9" fmla="*/ 10901564 w 12230744"/>
              <a:gd name="connsiteY9" fmla="*/ 1521001 h 1862978"/>
              <a:gd name="connsiteX10" fmla="*/ 10731882 w 12230744"/>
              <a:gd name="connsiteY10" fmla="*/ 1539854 h 1862978"/>
              <a:gd name="connsiteX11" fmla="*/ 10599906 w 12230744"/>
              <a:gd name="connsiteY11" fmla="*/ 1549281 h 1862978"/>
              <a:gd name="connsiteX12" fmla="*/ 10486785 w 12230744"/>
              <a:gd name="connsiteY12" fmla="*/ 1558708 h 1862978"/>
              <a:gd name="connsiteX13" fmla="*/ 10323452 w 12230744"/>
              <a:gd name="connsiteY13" fmla="*/ 1574949 h 1862978"/>
              <a:gd name="connsiteX14" fmla="*/ 10194554 w 12230744"/>
              <a:gd name="connsiteY14" fmla="*/ 1586988 h 1862978"/>
              <a:gd name="connsiteX15" fmla="*/ 10087684 w 12230744"/>
              <a:gd name="connsiteY15" fmla="*/ 1592211 h 1862978"/>
              <a:gd name="connsiteX16" fmla="*/ 9921177 w 12230744"/>
              <a:gd name="connsiteY16" fmla="*/ 1605842 h 1862978"/>
              <a:gd name="connsiteX17" fmla="*/ 9798628 w 12230744"/>
              <a:gd name="connsiteY17" fmla="*/ 1616860 h 1862978"/>
              <a:gd name="connsiteX18" fmla="*/ 9676080 w 12230744"/>
              <a:gd name="connsiteY18" fmla="*/ 1624695 h 1862978"/>
              <a:gd name="connsiteX19" fmla="*/ 9575560 w 12230744"/>
              <a:gd name="connsiteY19" fmla="*/ 1632531 h 1862978"/>
              <a:gd name="connsiteX20" fmla="*/ 9412129 w 12230744"/>
              <a:gd name="connsiteY20" fmla="*/ 1643549 h 1862978"/>
              <a:gd name="connsiteX21" fmla="*/ 9299007 w 12230744"/>
              <a:gd name="connsiteY21" fmla="*/ 1652976 h 1862978"/>
              <a:gd name="connsiteX22" fmla="*/ 9016203 w 12230744"/>
              <a:gd name="connsiteY22" fmla="*/ 1676032 h 1862978"/>
              <a:gd name="connsiteX23" fmla="*/ 8827667 w 12230744"/>
              <a:gd name="connsiteY23" fmla="*/ 1690683 h 1862978"/>
              <a:gd name="connsiteX24" fmla="*/ 8686265 w 12230744"/>
              <a:gd name="connsiteY24" fmla="*/ 1700110 h 1862978"/>
              <a:gd name="connsiteX25" fmla="*/ 8460022 w 12230744"/>
              <a:gd name="connsiteY25" fmla="*/ 1709537 h 1862978"/>
              <a:gd name="connsiteX26" fmla="*/ 8290339 w 12230744"/>
              <a:gd name="connsiteY26" fmla="*/ 1718964 h 1862978"/>
              <a:gd name="connsiteX27" fmla="*/ 8045243 w 12230744"/>
              <a:gd name="connsiteY27" fmla="*/ 1737817 h 1862978"/>
              <a:gd name="connsiteX28" fmla="*/ 7837853 w 12230744"/>
              <a:gd name="connsiteY28" fmla="*/ 1744632 h 1862978"/>
              <a:gd name="connsiteX29" fmla="*/ 7649317 w 12230744"/>
              <a:gd name="connsiteY29" fmla="*/ 1747244 h 1862978"/>
              <a:gd name="connsiteX30" fmla="*/ 7423073 w 12230744"/>
              <a:gd name="connsiteY30" fmla="*/ 1756671 h 1862978"/>
              <a:gd name="connsiteX31" fmla="*/ 7159123 w 12230744"/>
              <a:gd name="connsiteY31" fmla="*/ 1756671 h 1862978"/>
              <a:gd name="connsiteX32" fmla="*/ 6819758 w 12230744"/>
              <a:gd name="connsiteY32" fmla="*/ 1747244 h 1862978"/>
              <a:gd name="connsiteX33" fmla="*/ 6357845 w 12230744"/>
              <a:gd name="connsiteY33" fmla="*/ 1724188 h 1862978"/>
              <a:gd name="connsiteX34" fmla="*/ 5886504 w 12230744"/>
              <a:gd name="connsiteY34" fmla="*/ 1688071 h 1862978"/>
              <a:gd name="connsiteX35" fmla="*/ 5434018 w 12230744"/>
              <a:gd name="connsiteY35" fmla="*/ 1634122 h 1862978"/>
              <a:gd name="connsiteX36" fmla="*/ 5000385 w 12230744"/>
              <a:gd name="connsiteY36" fmla="*/ 1577561 h 1862978"/>
              <a:gd name="connsiteX37" fmla="*/ 4434777 w 12230744"/>
              <a:gd name="connsiteY37" fmla="*/ 1511574 h 1862978"/>
              <a:gd name="connsiteX38" fmla="*/ 3959903 w 12230744"/>
              <a:gd name="connsiteY38" fmla="*/ 1459785 h 1862978"/>
              <a:gd name="connsiteX39" fmla="*/ 3646198 w 12230744"/>
              <a:gd name="connsiteY39" fmla="*/ 1428324 h 1862978"/>
              <a:gd name="connsiteX40" fmla="*/ 3309845 w 12230744"/>
              <a:gd name="connsiteY40" fmla="*/ 1390612 h 1862978"/>
              <a:gd name="connsiteX41" fmla="*/ 3011329 w 12230744"/>
              <a:gd name="connsiteY41" fmla="*/ 1370172 h 1862978"/>
              <a:gd name="connsiteX42" fmla="*/ 2662537 w 12230744"/>
              <a:gd name="connsiteY42" fmla="*/ 1360745 h 1862978"/>
              <a:gd name="connsiteX43" fmla="*/ 2360880 w 12230744"/>
              <a:gd name="connsiteY43" fmla="*/ 1376987 h 1862978"/>
              <a:gd name="connsiteX44" fmla="*/ 2115783 w 12230744"/>
              <a:gd name="connsiteY44" fmla="*/ 1389025 h 1862978"/>
              <a:gd name="connsiteX45" fmla="*/ 1766991 w 12230744"/>
              <a:gd name="connsiteY45" fmla="*/ 1436159 h 1862978"/>
              <a:gd name="connsiteX46" fmla="*/ 1484187 w 12230744"/>
              <a:gd name="connsiteY46" fmla="*/ 1473867 h 1862978"/>
              <a:gd name="connsiteX47" fmla="*/ 1276797 w 12230744"/>
              <a:gd name="connsiteY47" fmla="*/ 1511574 h 1862978"/>
              <a:gd name="connsiteX48" fmla="*/ 1069407 w 12230744"/>
              <a:gd name="connsiteY48" fmla="*/ 1549281 h 1862978"/>
              <a:gd name="connsiteX49" fmla="*/ 814884 w 12230744"/>
              <a:gd name="connsiteY49" fmla="*/ 1615269 h 1862978"/>
              <a:gd name="connsiteX50" fmla="*/ 616921 w 12230744"/>
              <a:gd name="connsiteY50" fmla="*/ 1662403 h 1862978"/>
              <a:gd name="connsiteX51" fmla="*/ 437812 w 12230744"/>
              <a:gd name="connsiteY51" fmla="*/ 1718964 h 1862978"/>
              <a:gd name="connsiteX52" fmla="*/ 173861 w 12230744"/>
              <a:gd name="connsiteY52" fmla="*/ 1803805 h 1862978"/>
              <a:gd name="connsiteX53" fmla="*/ 35634 w 12230744"/>
              <a:gd name="connsiteY53" fmla="*/ 1862978 h 1862978"/>
              <a:gd name="connsiteX54" fmla="*/ 32460 w 12230744"/>
              <a:gd name="connsiteY54" fmla="*/ 855499 h 1862978"/>
              <a:gd name="connsiteX55" fmla="*/ 32963 w 12230744"/>
              <a:gd name="connsiteY55" fmla="*/ 60032 h 1862978"/>
              <a:gd name="connsiteX0" fmla="*/ 503 w 12198284"/>
              <a:gd name="connsiteY0" fmla="*/ 6790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503 w 12198284"/>
              <a:gd name="connsiteY0" fmla="*/ 4178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4178 h 1809736"/>
              <a:gd name="connsiteX0" fmla="*/ 503 w 12198284"/>
              <a:gd name="connsiteY0" fmla="*/ 1566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1566 h 180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8284" h="1809736">
                <a:moveTo>
                  <a:pt x="503" y="1566"/>
                </a:moveTo>
                <a:cubicBezTo>
                  <a:pt x="-282" y="1345"/>
                  <a:pt x="243297" y="4380"/>
                  <a:pt x="452487" y="1727"/>
                </a:cubicBezTo>
                <a:cubicBezTo>
                  <a:pt x="904974" y="722"/>
                  <a:pt x="450784" y="6830"/>
                  <a:pt x="2432017" y="0"/>
                </a:cubicBezTo>
                <a:lnTo>
                  <a:pt x="12195207" y="6604"/>
                </a:lnTo>
                <a:cubicBezTo>
                  <a:pt x="12198349" y="446522"/>
                  <a:pt x="12195142" y="886439"/>
                  <a:pt x="12198284" y="1326357"/>
                </a:cubicBezTo>
                <a:lnTo>
                  <a:pt x="11943760" y="1354637"/>
                </a:lnTo>
                <a:cubicBezTo>
                  <a:pt x="11854718" y="1365465"/>
                  <a:pt x="11765676" y="1381516"/>
                  <a:pt x="11676634" y="1387120"/>
                </a:cubicBezTo>
                <a:lnTo>
                  <a:pt x="11321591" y="1419033"/>
                </a:lnTo>
                <a:lnTo>
                  <a:pt x="11029360" y="1448905"/>
                </a:lnTo>
                <a:lnTo>
                  <a:pt x="10869104" y="1467759"/>
                </a:lnTo>
                <a:lnTo>
                  <a:pt x="10699422" y="1486612"/>
                </a:lnTo>
                <a:lnTo>
                  <a:pt x="10567446" y="1496039"/>
                </a:lnTo>
                <a:lnTo>
                  <a:pt x="10454325" y="1505466"/>
                </a:lnTo>
                <a:cubicBezTo>
                  <a:pt x="10397764" y="1511750"/>
                  <a:pt x="10436453" y="1507588"/>
                  <a:pt x="10290992" y="1521707"/>
                </a:cubicBezTo>
                <a:lnTo>
                  <a:pt x="10162094" y="1533746"/>
                </a:lnTo>
                <a:cubicBezTo>
                  <a:pt x="10126471" y="1535487"/>
                  <a:pt x="10189272" y="1526781"/>
                  <a:pt x="10055224" y="1538969"/>
                </a:cubicBezTo>
                <a:lnTo>
                  <a:pt x="9888717" y="1552600"/>
                </a:lnTo>
                <a:lnTo>
                  <a:pt x="9766168" y="1563618"/>
                </a:lnTo>
                <a:lnTo>
                  <a:pt x="9643620" y="1571453"/>
                </a:lnTo>
                <a:lnTo>
                  <a:pt x="9543100" y="1579289"/>
                </a:lnTo>
                <a:lnTo>
                  <a:pt x="9379669" y="1590307"/>
                </a:lnTo>
                <a:lnTo>
                  <a:pt x="9266547" y="1599734"/>
                </a:lnTo>
                <a:lnTo>
                  <a:pt x="8983743" y="1622790"/>
                </a:lnTo>
                <a:lnTo>
                  <a:pt x="8795207" y="1637441"/>
                </a:lnTo>
                <a:lnTo>
                  <a:pt x="8653805" y="1646868"/>
                </a:lnTo>
                <a:lnTo>
                  <a:pt x="8427562" y="1656295"/>
                </a:lnTo>
                <a:lnTo>
                  <a:pt x="8257879" y="1665722"/>
                </a:lnTo>
                <a:lnTo>
                  <a:pt x="8012783" y="1684575"/>
                </a:lnTo>
                <a:lnTo>
                  <a:pt x="7805393" y="1691390"/>
                </a:lnTo>
                <a:lnTo>
                  <a:pt x="7616857" y="1694002"/>
                </a:lnTo>
                <a:lnTo>
                  <a:pt x="7390613" y="1703429"/>
                </a:lnTo>
                <a:lnTo>
                  <a:pt x="7126663" y="1703429"/>
                </a:lnTo>
                <a:lnTo>
                  <a:pt x="6787298" y="1694002"/>
                </a:lnTo>
                <a:lnTo>
                  <a:pt x="6325385" y="1670946"/>
                </a:lnTo>
                <a:lnTo>
                  <a:pt x="5854044" y="1634829"/>
                </a:lnTo>
                <a:lnTo>
                  <a:pt x="5401558" y="1580880"/>
                </a:lnTo>
                <a:lnTo>
                  <a:pt x="4967925" y="1524319"/>
                </a:lnTo>
                <a:lnTo>
                  <a:pt x="4402317" y="1458332"/>
                </a:lnTo>
                <a:lnTo>
                  <a:pt x="3927443" y="1406543"/>
                </a:lnTo>
                <a:cubicBezTo>
                  <a:pt x="3816525" y="1396927"/>
                  <a:pt x="3718306" y="1387310"/>
                  <a:pt x="3613738" y="1375082"/>
                </a:cubicBezTo>
                <a:lnTo>
                  <a:pt x="3277385" y="1337370"/>
                </a:lnTo>
                <a:lnTo>
                  <a:pt x="2978869" y="1316930"/>
                </a:lnTo>
                <a:lnTo>
                  <a:pt x="2630077" y="1307503"/>
                </a:lnTo>
                <a:lnTo>
                  <a:pt x="2328420" y="1323745"/>
                </a:lnTo>
                <a:lnTo>
                  <a:pt x="2083323" y="1335783"/>
                </a:lnTo>
                <a:lnTo>
                  <a:pt x="1734531" y="1382917"/>
                </a:lnTo>
                <a:lnTo>
                  <a:pt x="1451727" y="1420625"/>
                </a:lnTo>
                <a:lnTo>
                  <a:pt x="1244337" y="1458332"/>
                </a:lnTo>
                <a:lnTo>
                  <a:pt x="1036947" y="1496039"/>
                </a:lnTo>
                <a:lnTo>
                  <a:pt x="782424" y="1562027"/>
                </a:lnTo>
                <a:lnTo>
                  <a:pt x="584461" y="1609161"/>
                </a:lnTo>
                <a:lnTo>
                  <a:pt x="405352" y="1665722"/>
                </a:lnTo>
                <a:lnTo>
                  <a:pt x="141401" y="1750563"/>
                </a:lnTo>
                <a:cubicBezTo>
                  <a:pt x="103792" y="1772899"/>
                  <a:pt x="47133" y="1787400"/>
                  <a:pt x="3174" y="1809736"/>
                </a:cubicBezTo>
                <a:cubicBezTo>
                  <a:pt x="8149" y="1445269"/>
                  <a:pt x="6317" y="1695217"/>
                  <a:pt x="0" y="802257"/>
                </a:cubicBezTo>
                <a:cubicBezTo>
                  <a:pt x="3110" y="99425"/>
                  <a:pt x="1288" y="1787"/>
                  <a:pt x="503" y="1566"/>
                </a:cubicBezTo>
                <a:close/>
              </a:path>
            </a:pathLst>
          </a:custGeom>
          <a:gradFill flip="none" rotWithShape="1">
            <a:gsLst>
              <a:gs pos="74000">
                <a:schemeClr val="bg1"/>
              </a:gs>
              <a:gs pos="32000">
                <a:srgbClr val="D9E5F7"/>
              </a:gs>
              <a:gs pos="10000">
                <a:srgbClr val="6D9CE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F48C2D6-195E-9F9F-15DB-9BA5566A5474}"/>
              </a:ext>
            </a:extLst>
          </p:cNvPr>
          <p:cNvSpPr/>
          <p:nvPr userDrawn="1"/>
        </p:nvSpPr>
        <p:spPr>
          <a:xfrm>
            <a:off x="-6284" y="1936955"/>
            <a:ext cx="12198284" cy="695375"/>
          </a:xfrm>
          <a:custGeom>
            <a:avLst/>
            <a:gdLst>
              <a:gd name="connsiteX0" fmla="*/ 0 w 12141724"/>
              <a:gd name="connsiteY0" fmla="*/ 462204 h 462204"/>
              <a:gd name="connsiteX1" fmla="*/ 2582944 w 12141724"/>
              <a:gd name="connsiteY1" fmla="*/ 291 h 462204"/>
              <a:gd name="connsiteX2" fmla="*/ 7173798 w 12141724"/>
              <a:gd name="connsiteY2" fmla="*/ 386790 h 462204"/>
              <a:gd name="connsiteX3" fmla="*/ 12141724 w 12141724"/>
              <a:gd name="connsiteY3" fmla="*/ 9718 h 462204"/>
              <a:gd name="connsiteX4" fmla="*/ 12141724 w 12141724"/>
              <a:gd name="connsiteY4" fmla="*/ 9718 h 462204"/>
              <a:gd name="connsiteX0" fmla="*/ 0 w 12170005"/>
              <a:gd name="connsiteY0" fmla="*/ 519334 h 519334"/>
              <a:gd name="connsiteX1" fmla="*/ 2611225 w 12170005"/>
              <a:gd name="connsiteY1" fmla="*/ 860 h 519334"/>
              <a:gd name="connsiteX2" fmla="*/ 7202079 w 12170005"/>
              <a:gd name="connsiteY2" fmla="*/ 387359 h 519334"/>
              <a:gd name="connsiteX3" fmla="*/ 12170005 w 12170005"/>
              <a:gd name="connsiteY3" fmla="*/ 10287 h 519334"/>
              <a:gd name="connsiteX4" fmla="*/ 12170005 w 12170005"/>
              <a:gd name="connsiteY4" fmla="*/ 10287 h 519334"/>
              <a:gd name="connsiteX0" fmla="*/ 0 w 12188859"/>
              <a:gd name="connsiteY0" fmla="*/ 528882 h 528882"/>
              <a:gd name="connsiteX1" fmla="*/ 2630079 w 12188859"/>
              <a:gd name="connsiteY1" fmla="*/ 981 h 528882"/>
              <a:gd name="connsiteX2" fmla="*/ 7220933 w 12188859"/>
              <a:gd name="connsiteY2" fmla="*/ 387480 h 528882"/>
              <a:gd name="connsiteX3" fmla="*/ 12188859 w 12188859"/>
              <a:gd name="connsiteY3" fmla="*/ 10408 h 528882"/>
              <a:gd name="connsiteX4" fmla="*/ 12188859 w 12188859"/>
              <a:gd name="connsiteY4" fmla="*/ 10408 h 52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859" h="528882">
                <a:moveTo>
                  <a:pt x="0" y="528882"/>
                </a:moveTo>
                <a:cubicBezTo>
                  <a:pt x="693655" y="304210"/>
                  <a:pt x="1426590" y="24548"/>
                  <a:pt x="2630079" y="981"/>
                </a:cubicBezTo>
                <a:cubicBezTo>
                  <a:pt x="3833568" y="-22586"/>
                  <a:pt x="5627803" y="385909"/>
                  <a:pt x="7220933" y="387480"/>
                </a:cubicBezTo>
                <a:cubicBezTo>
                  <a:pt x="8814063" y="389051"/>
                  <a:pt x="12188859" y="10408"/>
                  <a:pt x="12188859" y="10408"/>
                </a:cubicBezTo>
                <a:lnTo>
                  <a:pt x="12188859" y="10408"/>
                </a:lnTo>
              </a:path>
            </a:pathLst>
          </a:custGeom>
          <a:noFill/>
          <a:ln w="57150" cap="flat">
            <a:gradFill>
              <a:gsLst>
                <a:gs pos="85000">
                  <a:schemeClr val="accent1">
                    <a:lumMod val="20000"/>
                    <a:lumOff val="80000"/>
                  </a:schemeClr>
                </a:gs>
                <a:gs pos="0">
                  <a:srgbClr val="0068A5"/>
                </a:gs>
              </a:gsLst>
              <a:lin ang="0" scaled="0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C7687B-A452-46DC-4DC1-2BFE99633C09}"/>
              </a:ext>
            </a:extLst>
          </p:cNvPr>
          <p:cNvSpPr/>
          <p:nvPr userDrawn="1"/>
        </p:nvSpPr>
        <p:spPr>
          <a:xfrm>
            <a:off x="758490" y="310375"/>
            <a:ext cx="2218508" cy="22185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9C798E2C-FB9F-7316-9F47-2199E134AC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" y="371657"/>
            <a:ext cx="3609737" cy="208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8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1282-BE59-2058-5DCA-B1C9797F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74A80-0671-883D-CED1-53524E233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D7D8B-B86C-531C-5C7D-215CA62B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E5C47-E087-1A61-BDE3-6708B298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EAD24-6801-E664-E228-EC90FD92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8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7DB3C-1284-14C8-8DE1-6296E7FF8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C2458-0864-842B-12BF-3FD40711E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6DE4A-F679-31E7-F24D-918E85F6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F5AB5-E0B8-E929-A21C-CC0FE955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9DE8C-DC90-193E-2B4D-C04664C3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4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EAF4-2295-F7FA-57D8-D0A211644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918CA-7E94-6969-E3CD-1400F1A0A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E4D54-775C-A1CB-F108-9384DA63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6BBA8-9754-5554-E628-9CB25792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3DB1121-4ACB-5C6C-CAAD-DB18EFA69E7C}"/>
              </a:ext>
            </a:extLst>
          </p:cNvPr>
          <p:cNvSpPr/>
          <p:nvPr userDrawn="1"/>
        </p:nvSpPr>
        <p:spPr>
          <a:xfrm>
            <a:off x="-270" y="-4232"/>
            <a:ext cx="12198553" cy="1510247"/>
          </a:xfrm>
          <a:custGeom>
            <a:avLst/>
            <a:gdLst>
              <a:gd name="connsiteX0" fmla="*/ 898708 w 13115847"/>
              <a:gd name="connsiteY0" fmla="*/ 128580 h 1929100"/>
              <a:gd name="connsiteX1" fmla="*/ 13106420 w 13115847"/>
              <a:gd name="connsiteY1" fmla="*/ 147434 h 1929100"/>
              <a:gd name="connsiteX2" fmla="*/ 13115847 w 13115847"/>
              <a:gd name="connsiteY2" fmla="*/ 1467187 h 1929100"/>
              <a:gd name="connsiteX3" fmla="*/ 12861323 w 13115847"/>
              <a:gd name="connsiteY3" fmla="*/ 1495467 h 1929100"/>
              <a:gd name="connsiteX4" fmla="*/ 12597372 w 13115847"/>
              <a:gd name="connsiteY4" fmla="*/ 1533174 h 1929100"/>
              <a:gd name="connsiteX5" fmla="*/ 12239154 w 13115847"/>
              <a:gd name="connsiteY5" fmla="*/ 1552028 h 1929100"/>
              <a:gd name="connsiteX6" fmla="*/ 11946923 w 13115847"/>
              <a:gd name="connsiteY6" fmla="*/ 1589735 h 1929100"/>
              <a:gd name="connsiteX7" fmla="*/ 11786667 w 13115847"/>
              <a:gd name="connsiteY7" fmla="*/ 1608589 h 1929100"/>
              <a:gd name="connsiteX8" fmla="*/ 11616985 w 13115847"/>
              <a:gd name="connsiteY8" fmla="*/ 1627442 h 1929100"/>
              <a:gd name="connsiteX9" fmla="*/ 11485009 w 13115847"/>
              <a:gd name="connsiteY9" fmla="*/ 1636869 h 1929100"/>
              <a:gd name="connsiteX10" fmla="*/ 11371888 w 13115847"/>
              <a:gd name="connsiteY10" fmla="*/ 1646296 h 1929100"/>
              <a:gd name="connsiteX11" fmla="*/ 11202205 w 13115847"/>
              <a:gd name="connsiteY11" fmla="*/ 1665149 h 1929100"/>
              <a:gd name="connsiteX12" fmla="*/ 11079657 w 13115847"/>
              <a:gd name="connsiteY12" fmla="*/ 1674576 h 1929100"/>
              <a:gd name="connsiteX13" fmla="*/ 10975962 w 13115847"/>
              <a:gd name="connsiteY13" fmla="*/ 1674576 h 1929100"/>
              <a:gd name="connsiteX14" fmla="*/ 10806280 w 13115847"/>
              <a:gd name="connsiteY14" fmla="*/ 1693430 h 1929100"/>
              <a:gd name="connsiteX15" fmla="*/ 10683731 w 13115847"/>
              <a:gd name="connsiteY15" fmla="*/ 1712283 h 1929100"/>
              <a:gd name="connsiteX16" fmla="*/ 10561183 w 13115847"/>
              <a:gd name="connsiteY16" fmla="*/ 1712283 h 1929100"/>
              <a:gd name="connsiteX17" fmla="*/ 10457488 w 13115847"/>
              <a:gd name="connsiteY17" fmla="*/ 1712283 h 1929100"/>
              <a:gd name="connsiteX18" fmla="*/ 10297232 w 13115847"/>
              <a:gd name="connsiteY18" fmla="*/ 1731137 h 1929100"/>
              <a:gd name="connsiteX19" fmla="*/ 10184110 w 13115847"/>
              <a:gd name="connsiteY19" fmla="*/ 1740564 h 1929100"/>
              <a:gd name="connsiteX20" fmla="*/ 9901306 w 13115847"/>
              <a:gd name="connsiteY20" fmla="*/ 1768844 h 1929100"/>
              <a:gd name="connsiteX21" fmla="*/ 9712770 w 13115847"/>
              <a:gd name="connsiteY21" fmla="*/ 1778271 h 1929100"/>
              <a:gd name="connsiteX22" fmla="*/ 9571368 w 13115847"/>
              <a:gd name="connsiteY22" fmla="*/ 1787698 h 1929100"/>
              <a:gd name="connsiteX23" fmla="*/ 9345125 w 13115847"/>
              <a:gd name="connsiteY23" fmla="*/ 1797125 h 1929100"/>
              <a:gd name="connsiteX24" fmla="*/ 9175442 w 13115847"/>
              <a:gd name="connsiteY24" fmla="*/ 1806552 h 1929100"/>
              <a:gd name="connsiteX25" fmla="*/ 8930346 w 13115847"/>
              <a:gd name="connsiteY25" fmla="*/ 1825405 h 1929100"/>
              <a:gd name="connsiteX26" fmla="*/ 8722956 w 13115847"/>
              <a:gd name="connsiteY26" fmla="*/ 1834832 h 1929100"/>
              <a:gd name="connsiteX27" fmla="*/ 8534420 w 13115847"/>
              <a:gd name="connsiteY27" fmla="*/ 1834832 h 1929100"/>
              <a:gd name="connsiteX28" fmla="*/ 8308176 w 13115847"/>
              <a:gd name="connsiteY28" fmla="*/ 1844259 h 1929100"/>
              <a:gd name="connsiteX29" fmla="*/ 8044226 w 13115847"/>
              <a:gd name="connsiteY29" fmla="*/ 1844259 h 1929100"/>
              <a:gd name="connsiteX30" fmla="*/ 7704861 w 13115847"/>
              <a:gd name="connsiteY30" fmla="*/ 1834832 h 1929100"/>
              <a:gd name="connsiteX31" fmla="*/ 7242948 w 13115847"/>
              <a:gd name="connsiteY31" fmla="*/ 1806552 h 1929100"/>
              <a:gd name="connsiteX32" fmla="*/ 6771607 w 13115847"/>
              <a:gd name="connsiteY32" fmla="*/ 1778271 h 1929100"/>
              <a:gd name="connsiteX33" fmla="*/ 6319121 w 13115847"/>
              <a:gd name="connsiteY33" fmla="*/ 1721710 h 1929100"/>
              <a:gd name="connsiteX34" fmla="*/ 5885488 w 13115847"/>
              <a:gd name="connsiteY34" fmla="*/ 1665149 h 1929100"/>
              <a:gd name="connsiteX35" fmla="*/ 5319880 w 13115847"/>
              <a:gd name="connsiteY35" fmla="*/ 1599162 h 1929100"/>
              <a:gd name="connsiteX36" fmla="*/ 4424333 w 13115847"/>
              <a:gd name="connsiteY36" fmla="*/ 1514321 h 1929100"/>
              <a:gd name="connsiteX37" fmla="*/ 3896432 w 13115847"/>
              <a:gd name="connsiteY37" fmla="*/ 1457760 h 1929100"/>
              <a:gd name="connsiteX38" fmla="*/ 3547640 w 13115847"/>
              <a:gd name="connsiteY38" fmla="*/ 1448333 h 1929100"/>
              <a:gd name="connsiteX39" fmla="*/ 3245983 w 13115847"/>
              <a:gd name="connsiteY39" fmla="*/ 1467187 h 1929100"/>
              <a:gd name="connsiteX40" fmla="*/ 3000886 w 13115847"/>
              <a:gd name="connsiteY40" fmla="*/ 1476613 h 1929100"/>
              <a:gd name="connsiteX41" fmla="*/ 2652094 w 13115847"/>
              <a:gd name="connsiteY41" fmla="*/ 1523747 h 1929100"/>
              <a:gd name="connsiteX42" fmla="*/ 2369290 w 13115847"/>
              <a:gd name="connsiteY42" fmla="*/ 1561455 h 1929100"/>
              <a:gd name="connsiteX43" fmla="*/ 2161900 w 13115847"/>
              <a:gd name="connsiteY43" fmla="*/ 1599162 h 1929100"/>
              <a:gd name="connsiteX44" fmla="*/ 1954510 w 13115847"/>
              <a:gd name="connsiteY44" fmla="*/ 1636869 h 1929100"/>
              <a:gd name="connsiteX45" fmla="*/ 1699987 w 13115847"/>
              <a:gd name="connsiteY45" fmla="*/ 1702857 h 1929100"/>
              <a:gd name="connsiteX46" fmla="*/ 1502024 w 13115847"/>
              <a:gd name="connsiteY46" fmla="*/ 1749991 h 1929100"/>
              <a:gd name="connsiteX47" fmla="*/ 1322915 w 13115847"/>
              <a:gd name="connsiteY47" fmla="*/ 1806552 h 1929100"/>
              <a:gd name="connsiteX48" fmla="*/ 1058964 w 13115847"/>
              <a:gd name="connsiteY48" fmla="*/ 1891393 h 1929100"/>
              <a:gd name="connsiteX49" fmla="*/ 917562 w 13115847"/>
              <a:gd name="connsiteY49" fmla="*/ 1929100 h 1929100"/>
              <a:gd name="connsiteX50" fmla="*/ 898708 w 13115847"/>
              <a:gd name="connsiteY50" fmla="*/ 128580 h 1929100"/>
              <a:gd name="connsiteX0" fmla="*/ 901834 w 13118973"/>
              <a:gd name="connsiteY0" fmla="*/ 54233 h 1854753"/>
              <a:gd name="connsiteX1" fmla="*/ 13109546 w 13118973"/>
              <a:gd name="connsiteY1" fmla="*/ 73087 h 1854753"/>
              <a:gd name="connsiteX2" fmla="*/ 13118973 w 13118973"/>
              <a:gd name="connsiteY2" fmla="*/ 1392840 h 1854753"/>
              <a:gd name="connsiteX3" fmla="*/ 12864449 w 13118973"/>
              <a:gd name="connsiteY3" fmla="*/ 1421120 h 1854753"/>
              <a:gd name="connsiteX4" fmla="*/ 12600498 w 13118973"/>
              <a:gd name="connsiteY4" fmla="*/ 1458827 h 1854753"/>
              <a:gd name="connsiteX5" fmla="*/ 12242280 w 13118973"/>
              <a:gd name="connsiteY5" fmla="*/ 1477681 h 1854753"/>
              <a:gd name="connsiteX6" fmla="*/ 11950049 w 13118973"/>
              <a:gd name="connsiteY6" fmla="*/ 1515388 h 1854753"/>
              <a:gd name="connsiteX7" fmla="*/ 11789793 w 13118973"/>
              <a:gd name="connsiteY7" fmla="*/ 1534242 h 1854753"/>
              <a:gd name="connsiteX8" fmla="*/ 11620111 w 13118973"/>
              <a:gd name="connsiteY8" fmla="*/ 1553095 h 1854753"/>
              <a:gd name="connsiteX9" fmla="*/ 11488135 w 13118973"/>
              <a:gd name="connsiteY9" fmla="*/ 1562522 h 1854753"/>
              <a:gd name="connsiteX10" fmla="*/ 11375014 w 13118973"/>
              <a:gd name="connsiteY10" fmla="*/ 1571949 h 1854753"/>
              <a:gd name="connsiteX11" fmla="*/ 11205331 w 13118973"/>
              <a:gd name="connsiteY11" fmla="*/ 1590802 h 1854753"/>
              <a:gd name="connsiteX12" fmla="*/ 11082783 w 13118973"/>
              <a:gd name="connsiteY12" fmla="*/ 1600229 h 1854753"/>
              <a:gd name="connsiteX13" fmla="*/ 10979088 w 13118973"/>
              <a:gd name="connsiteY13" fmla="*/ 1600229 h 1854753"/>
              <a:gd name="connsiteX14" fmla="*/ 10809406 w 13118973"/>
              <a:gd name="connsiteY14" fmla="*/ 1619083 h 1854753"/>
              <a:gd name="connsiteX15" fmla="*/ 10686857 w 13118973"/>
              <a:gd name="connsiteY15" fmla="*/ 1637936 h 1854753"/>
              <a:gd name="connsiteX16" fmla="*/ 10564309 w 13118973"/>
              <a:gd name="connsiteY16" fmla="*/ 1637936 h 1854753"/>
              <a:gd name="connsiteX17" fmla="*/ 10460614 w 13118973"/>
              <a:gd name="connsiteY17" fmla="*/ 1637936 h 1854753"/>
              <a:gd name="connsiteX18" fmla="*/ 10300358 w 13118973"/>
              <a:gd name="connsiteY18" fmla="*/ 1656790 h 1854753"/>
              <a:gd name="connsiteX19" fmla="*/ 10187236 w 13118973"/>
              <a:gd name="connsiteY19" fmla="*/ 1666217 h 1854753"/>
              <a:gd name="connsiteX20" fmla="*/ 9904432 w 13118973"/>
              <a:gd name="connsiteY20" fmla="*/ 1694497 h 1854753"/>
              <a:gd name="connsiteX21" fmla="*/ 9715896 w 13118973"/>
              <a:gd name="connsiteY21" fmla="*/ 1703924 h 1854753"/>
              <a:gd name="connsiteX22" fmla="*/ 9574494 w 13118973"/>
              <a:gd name="connsiteY22" fmla="*/ 1713351 h 1854753"/>
              <a:gd name="connsiteX23" fmla="*/ 9348251 w 13118973"/>
              <a:gd name="connsiteY23" fmla="*/ 1722778 h 1854753"/>
              <a:gd name="connsiteX24" fmla="*/ 9178568 w 13118973"/>
              <a:gd name="connsiteY24" fmla="*/ 1732205 h 1854753"/>
              <a:gd name="connsiteX25" fmla="*/ 8933472 w 13118973"/>
              <a:gd name="connsiteY25" fmla="*/ 1751058 h 1854753"/>
              <a:gd name="connsiteX26" fmla="*/ 8726082 w 13118973"/>
              <a:gd name="connsiteY26" fmla="*/ 1760485 h 1854753"/>
              <a:gd name="connsiteX27" fmla="*/ 8537546 w 13118973"/>
              <a:gd name="connsiteY27" fmla="*/ 1760485 h 1854753"/>
              <a:gd name="connsiteX28" fmla="*/ 8311302 w 13118973"/>
              <a:gd name="connsiteY28" fmla="*/ 1769912 h 1854753"/>
              <a:gd name="connsiteX29" fmla="*/ 8047352 w 13118973"/>
              <a:gd name="connsiteY29" fmla="*/ 1769912 h 1854753"/>
              <a:gd name="connsiteX30" fmla="*/ 7707987 w 13118973"/>
              <a:gd name="connsiteY30" fmla="*/ 1760485 h 1854753"/>
              <a:gd name="connsiteX31" fmla="*/ 7246074 w 13118973"/>
              <a:gd name="connsiteY31" fmla="*/ 1732205 h 1854753"/>
              <a:gd name="connsiteX32" fmla="*/ 6774733 w 13118973"/>
              <a:gd name="connsiteY32" fmla="*/ 1703924 h 1854753"/>
              <a:gd name="connsiteX33" fmla="*/ 6322247 w 13118973"/>
              <a:gd name="connsiteY33" fmla="*/ 1647363 h 1854753"/>
              <a:gd name="connsiteX34" fmla="*/ 5888614 w 13118973"/>
              <a:gd name="connsiteY34" fmla="*/ 1590802 h 1854753"/>
              <a:gd name="connsiteX35" fmla="*/ 5323006 w 13118973"/>
              <a:gd name="connsiteY35" fmla="*/ 1524815 h 1854753"/>
              <a:gd name="connsiteX36" fmla="*/ 4427459 w 13118973"/>
              <a:gd name="connsiteY36" fmla="*/ 1439974 h 1854753"/>
              <a:gd name="connsiteX37" fmla="*/ 3899558 w 13118973"/>
              <a:gd name="connsiteY37" fmla="*/ 1383413 h 1854753"/>
              <a:gd name="connsiteX38" fmla="*/ 3550766 w 13118973"/>
              <a:gd name="connsiteY38" fmla="*/ 1373986 h 1854753"/>
              <a:gd name="connsiteX39" fmla="*/ 3249109 w 13118973"/>
              <a:gd name="connsiteY39" fmla="*/ 1392840 h 1854753"/>
              <a:gd name="connsiteX40" fmla="*/ 3004012 w 13118973"/>
              <a:gd name="connsiteY40" fmla="*/ 1402266 h 1854753"/>
              <a:gd name="connsiteX41" fmla="*/ 2655220 w 13118973"/>
              <a:gd name="connsiteY41" fmla="*/ 1449400 h 1854753"/>
              <a:gd name="connsiteX42" fmla="*/ 2372416 w 13118973"/>
              <a:gd name="connsiteY42" fmla="*/ 1487108 h 1854753"/>
              <a:gd name="connsiteX43" fmla="*/ 2165026 w 13118973"/>
              <a:gd name="connsiteY43" fmla="*/ 1524815 h 1854753"/>
              <a:gd name="connsiteX44" fmla="*/ 1957636 w 13118973"/>
              <a:gd name="connsiteY44" fmla="*/ 1562522 h 1854753"/>
              <a:gd name="connsiteX45" fmla="*/ 1703113 w 13118973"/>
              <a:gd name="connsiteY45" fmla="*/ 1628510 h 1854753"/>
              <a:gd name="connsiteX46" fmla="*/ 1505150 w 13118973"/>
              <a:gd name="connsiteY46" fmla="*/ 1675644 h 1854753"/>
              <a:gd name="connsiteX47" fmla="*/ 1326041 w 13118973"/>
              <a:gd name="connsiteY47" fmla="*/ 1732205 h 1854753"/>
              <a:gd name="connsiteX48" fmla="*/ 1062090 w 13118973"/>
              <a:gd name="connsiteY48" fmla="*/ 1817046 h 1854753"/>
              <a:gd name="connsiteX49" fmla="*/ 920688 w 13118973"/>
              <a:gd name="connsiteY49" fmla="*/ 1854753 h 1854753"/>
              <a:gd name="connsiteX50" fmla="*/ 911262 w 13118973"/>
              <a:gd name="connsiteY50" fmla="*/ 849480 h 1854753"/>
              <a:gd name="connsiteX51" fmla="*/ 901834 w 13118973"/>
              <a:gd name="connsiteY51" fmla="*/ 54233 h 1854753"/>
              <a:gd name="connsiteX0" fmla="*/ 302716 w 12519855"/>
              <a:gd name="connsiteY0" fmla="*/ 4914 h 1805434"/>
              <a:gd name="connsiteX1" fmla="*/ 12510428 w 12519855"/>
              <a:gd name="connsiteY1" fmla="*/ 23768 h 1805434"/>
              <a:gd name="connsiteX2" fmla="*/ 12519855 w 12519855"/>
              <a:gd name="connsiteY2" fmla="*/ 1343521 h 1805434"/>
              <a:gd name="connsiteX3" fmla="*/ 12265331 w 12519855"/>
              <a:gd name="connsiteY3" fmla="*/ 1371801 h 1805434"/>
              <a:gd name="connsiteX4" fmla="*/ 12001380 w 12519855"/>
              <a:gd name="connsiteY4" fmla="*/ 1409508 h 1805434"/>
              <a:gd name="connsiteX5" fmla="*/ 11643162 w 12519855"/>
              <a:gd name="connsiteY5" fmla="*/ 1428362 h 1805434"/>
              <a:gd name="connsiteX6" fmla="*/ 11350931 w 12519855"/>
              <a:gd name="connsiteY6" fmla="*/ 1466069 h 1805434"/>
              <a:gd name="connsiteX7" fmla="*/ 11190675 w 12519855"/>
              <a:gd name="connsiteY7" fmla="*/ 1484923 h 1805434"/>
              <a:gd name="connsiteX8" fmla="*/ 11020993 w 12519855"/>
              <a:gd name="connsiteY8" fmla="*/ 1503776 h 1805434"/>
              <a:gd name="connsiteX9" fmla="*/ 10889017 w 12519855"/>
              <a:gd name="connsiteY9" fmla="*/ 1513203 h 1805434"/>
              <a:gd name="connsiteX10" fmla="*/ 10775896 w 12519855"/>
              <a:gd name="connsiteY10" fmla="*/ 1522630 h 1805434"/>
              <a:gd name="connsiteX11" fmla="*/ 10606213 w 12519855"/>
              <a:gd name="connsiteY11" fmla="*/ 1541483 h 1805434"/>
              <a:gd name="connsiteX12" fmla="*/ 10483665 w 12519855"/>
              <a:gd name="connsiteY12" fmla="*/ 1550910 h 1805434"/>
              <a:gd name="connsiteX13" fmla="*/ 10379970 w 12519855"/>
              <a:gd name="connsiteY13" fmla="*/ 1550910 h 1805434"/>
              <a:gd name="connsiteX14" fmla="*/ 10210288 w 12519855"/>
              <a:gd name="connsiteY14" fmla="*/ 1569764 h 1805434"/>
              <a:gd name="connsiteX15" fmla="*/ 10087739 w 12519855"/>
              <a:gd name="connsiteY15" fmla="*/ 1588617 h 1805434"/>
              <a:gd name="connsiteX16" fmla="*/ 9965191 w 12519855"/>
              <a:gd name="connsiteY16" fmla="*/ 1588617 h 1805434"/>
              <a:gd name="connsiteX17" fmla="*/ 9861496 w 12519855"/>
              <a:gd name="connsiteY17" fmla="*/ 1588617 h 1805434"/>
              <a:gd name="connsiteX18" fmla="*/ 9701240 w 12519855"/>
              <a:gd name="connsiteY18" fmla="*/ 1607471 h 1805434"/>
              <a:gd name="connsiteX19" fmla="*/ 9588118 w 12519855"/>
              <a:gd name="connsiteY19" fmla="*/ 1616898 h 1805434"/>
              <a:gd name="connsiteX20" fmla="*/ 9305314 w 12519855"/>
              <a:gd name="connsiteY20" fmla="*/ 1645178 h 1805434"/>
              <a:gd name="connsiteX21" fmla="*/ 9116778 w 12519855"/>
              <a:gd name="connsiteY21" fmla="*/ 1654605 h 1805434"/>
              <a:gd name="connsiteX22" fmla="*/ 8975376 w 12519855"/>
              <a:gd name="connsiteY22" fmla="*/ 1664032 h 1805434"/>
              <a:gd name="connsiteX23" fmla="*/ 8749133 w 12519855"/>
              <a:gd name="connsiteY23" fmla="*/ 1673459 h 1805434"/>
              <a:gd name="connsiteX24" fmla="*/ 8579450 w 12519855"/>
              <a:gd name="connsiteY24" fmla="*/ 1682886 h 1805434"/>
              <a:gd name="connsiteX25" fmla="*/ 8334354 w 12519855"/>
              <a:gd name="connsiteY25" fmla="*/ 1701739 h 1805434"/>
              <a:gd name="connsiteX26" fmla="*/ 8126964 w 12519855"/>
              <a:gd name="connsiteY26" fmla="*/ 1711166 h 1805434"/>
              <a:gd name="connsiteX27" fmla="*/ 7938428 w 12519855"/>
              <a:gd name="connsiteY27" fmla="*/ 1711166 h 1805434"/>
              <a:gd name="connsiteX28" fmla="*/ 7712184 w 12519855"/>
              <a:gd name="connsiteY28" fmla="*/ 1720593 h 1805434"/>
              <a:gd name="connsiteX29" fmla="*/ 7448234 w 12519855"/>
              <a:gd name="connsiteY29" fmla="*/ 1720593 h 1805434"/>
              <a:gd name="connsiteX30" fmla="*/ 7108869 w 12519855"/>
              <a:gd name="connsiteY30" fmla="*/ 1711166 h 1805434"/>
              <a:gd name="connsiteX31" fmla="*/ 6646956 w 12519855"/>
              <a:gd name="connsiteY31" fmla="*/ 1682886 h 1805434"/>
              <a:gd name="connsiteX32" fmla="*/ 6175615 w 12519855"/>
              <a:gd name="connsiteY32" fmla="*/ 1654605 h 1805434"/>
              <a:gd name="connsiteX33" fmla="*/ 5723129 w 12519855"/>
              <a:gd name="connsiteY33" fmla="*/ 1598044 h 1805434"/>
              <a:gd name="connsiteX34" fmla="*/ 5289496 w 12519855"/>
              <a:gd name="connsiteY34" fmla="*/ 1541483 h 1805434"/>
              <a:gd name="connsiteX35" fmla="*/ 4723888 w 12519855"/>
              <a:gd name="connsiteY35" fmla="*/ 1475496 h 1805434"/>
              <a:gd name="connsiteX36" fmla="*/ 3828341 w 12519855"/>
              <a:gd name="connsiteY36" fmla="*/ 1390655 h 1805434"/>
              <a:gd name="connsiteX37" fmla="*/ 3300440 w 12519855"/>
              <a:gd name="connsiteY37" fmla="*/ 1334094 h 1805434"/>
              <a:gd name="connsiteX38" fmla="*/ 2951648 w 12519855"/>
              <a:gd name="connsiteY38" fmla="*/ 1324667 h 1805434"/>
              <a:gd name="connsiteX39" fmla="*/ 2649991 w 12519855"/>
              <a:gd name="connsiteY39" fmla="*/ 1343521 h 1805434"/>
              <a:gd name="connsiteX40" fmla="*/ 2404894 w 12519855"/>
              <a:gd name="connsiteY40" fmla="*/ 1352947 h 1805434"/>
              <a:gd name="connsiteX41" fmla="*/ 2056102 w 12519855"/>
              <a:gd name="connsiteY41" fmla="*/ 1400081 h 1805434"/>
              <a:gd name="connsiteX42" fmla="*/ 1773298 w 12519855"/>
              <a:gd name="connsiteY42" fmla="*/ 1437789 h 1805434"/>
              <a:gd name="connsiteX43" fmla="*/ 1565908 w 12519855"/>
              <a:gd name="connsiteY43" fmla="*/ 1475496 h 1805434"/>
              <a:gd name="connsiteX44" fmla="*/ 1358518 w 12519855"/>
              <a:gd name="connsiteY44" fmla="*/ 1513203 h 1805434"/>
              <a:gd name="connsiteX45" fmla="*/ 1103995 w 12519855"/>
              <a:gd name="connsiteY45" fmla="*/ 1579191 h 1805434"/>
              <a:gd name="connsiteX46" fmla="*/ 906032 w 12519855"/>
              <a:gd name="connsiteY46" fmla="*/ 1626325 h 1805434"/>
              <a:gd name="connsiteX47" fmla="*/ 726923 w 12519855"/>
              <a:gd name="connsiteY47" fmla="*/ 1682886 h 1805434"/>
              <a:gd name="connsiteX48" fmla="*/ 462972 w 12519855"/>
              <a:gd name="connsiteY48" fmla="*/ 1767727 h 1805434"/>
              <a:gd name="connsiteX49" fmla="*/ 321570 w 12519855"/>
              <a:gd name="connsiteY49" fmla="*/ 1805434 h 1805434"/>
              <a:gd name="connsiteX50" fmla="*/ 312144 w 12519855"/>
              <a:gd name="connsiteY50" fmla="*/ 800161 h 1805434"/>
              <a:gd name="connsiteX51" fmla="*/ 302716 w 12519855"/>
              <a:gd name="connsiteY51" fmla="*/ 4914 h 1805434"/>
              <a:gd name="connsiteX0" fmla="*/ 302716 w 12519855"/>
              <a:gd name="connsiteY0" fmla="*/ 83478 h 1883998"/>
              <a:gd name="connsiteX1" fmla="*/ 1301958 w 12519855"/>
              <a:gd name="connsiteY1" fmla="*/ 86872 h 1883998"/>
              <a:gd name="connsiteX2" fmla="*/ 12510428 w 12519855"/>
              <a:gd name="connsiteY2" fmla="*/ 102332 h 1883998"/>
              <a:gd name="connsiteX3" fmla="*/ 12519855 w 12519855"/>
              <a:gd name="connsiteY3" fmla="*/ 1422085 h 1883998"/>
              <a:gd name="connsiteX4" fmla="*/ 12265331 w 12519855"/>
              <a:gd name="connsiteY4" fmla="*/ 1450365 h 1883998"/>
              <a:gd name="connsiteX5" fmla="*/ 12001380 w 12519855"/>
              <a:gd name="connsiteY5" fmla="*/ 1488072 h 1883998"/>
              <a:gd name="connsiteX6" fmla="*/ 11643162 w 12519855"/>
              <a:gd name="connsiteY6" fmla="*/ 1506926 h 1883998"/>
              <a:gd name="connsiteX7" fmla="*/ 11350931 w 12519855"/>
              <a:gd name="connsiteY7" fmla="*/ 1544633 h 1883998"/>
              <a:gd name="connsiteX8" fmla="*/ 11190675 w 12519855"/>
              <a:gd name="connsiteY8" fmla="*/ 1563487 h 1883998"/>
              <a:gd name="connsiteX9" fmla="*/ 11020993 w 12519855"/>
              <a:gd name="connsiteY9" fmla="*/ 1582340 h 1883998"/>
              <a:gd name="connsiteX10" fmla="*/ 10889017 w 12519855"/>
              <a:gd name="connsiteY10" fmla="*/ 1591767 h 1883998"/>
              <a:gd name="connsiteX11" fmla="*/ 10775896 w 12519855"/>
              <a:gd name="connsiteY11" fmla="*/ 1601194 h 1883998"/>
              <a:gd name="connsiteX12" fmla="*/ 10606213 w 12519855"/>
              <a:gd name="connsiteY12" fmla="*/ 1620047 h 1883998"/>
              <a:gd name="connsiteX13" fmla="*/ 10483665 w 12519855"/>
              <a:gd name="connsiteY13" fmla="*/ 1629474 h 1883998"/>
              <a:gd name="connsiteX14" fmla="*/ 10379970 w 12519855"/>
              <a:gd name="connsiteY14" fmla="*/ 1629474 h 1883998"/>
              <a:gd name="connsiteX15" fmla="*/ 10210288 w 12519855"/>
              <a:gd name="connsiteY15" fmla="*/ 1648328 h 1883998"/>
              <a:gd name="connsiteX16" fmla="*/ 10087739 w 12519855"/>
              <a:gd name="connsiteY16" fmla="*/ 1667181 h 1883998"/>
              <a:gd name="connsiteX17" fmla="*/ 9965191 w 12519855"/>
              <a:gd name="connsiteY17" fmla="*/ 1667181 h 1883998"/>
              <a:gd name="connsiteX18" fmla="*/ 9861496 w 12519855"/>
              <a:gd name="connsiteY18" fmla="*/ 1667181 h 1883998"/>
              <a:gd name="connsiteX19" fmla="*/ 9701240 w 12519855"/>
              <a:gd name="connsiteY19" fmla="*/ 1686035 h 1883998"/>
              <a:gd name="connsiteX20" fmla="*/ 9588118 w 12519855"/>
              <a:gd name="connsiteY20" fmla="*/ 1695462 h 1883998"/>
              <a:gd name="connsiteX21" fmla="*/ 9305314 w 12519855"/>
              <a:gd name="connsiteY21" fmla="*/ 1723742 h 1883998"/>
              <a:gd name="connsiteX22" fmla="*/ 9116778 w 12519855"/>
              <a:gd name="connsiteY22" fmla="*/ 1733169 h 1883998"/>
              <a:gd name="connsiteX23" fmla="*/ 8975376 w 12519855"/>
              <a:gd name="connsiteY23" fmla="*/ 1742596 h 1883998"/>
              <a:gd name="connsiteX24" fmla="*/ 8749133 w 12519855"/>
              <a:gd name="connsiteY24" fmla="*/ 1752023 h 1883998"/>
              <a:gd name="connsiteX25" fmla="*/ 8579450 w 12519855"/>
              <a:gd name="connsiteY25" fmla="*/ 1761450 h 1883998"/>
              <a:gd name="connsiteX26" fmla="*/ 8334354 w 12519855"/>
              <a:gd name="connsiteY26" fmla="*/ 1780303 h 1883998"/>
              <a:gd name="connsiteX27" fmla="*/ 8126964 w 12519855"/>
              <a:gd name="connsiteY27" fmla="*/ 1789730 h 1883998"/>
              <a:gd name="connsiteX28" fmla="*/ 7938428 w 12519855"/>
              <a:gd name="connsiteY28" fmla="*/ 1789730 h 1883998"/>
              <a:gd name="connsiteX29" fmla="*/ 7712184 w 12519855"/>
              <a:gd name="connsiteY29" fmla="*/ 1799157 h 1883998"/>
              <a:gd name="connsiteX30" fmla="*/ 7448234 w 12519855"/>
              <a:gd name="connsiteY30" fmla="*/ 1799157 h 1883998"/>
              <a:gd name="connsiteX31" fmla="*/ 7108869 w 12519855"/>
              <a:gd name="connsiteY31" fmla="*/ 1789730 h 1883998"/>
              <a:gd name="connsiteX32" fmla="*/ 6646956 w 12519855"/>
              <a:gd name="connsiteY32" fmla="*/ 1761450 h 1883998"/>
              <a:gd name="connsiteX33" fmla="*/ 6175615 w 12519855"/>
              <a:gd name="connsiteY33" fmla="*/ 1733169 h 1883998"/>
              <a:gd name="connsiteX34" fmla="*/ 5723129 w 12519855"/>
              <a:gd name="connsiteY34" fmla="*/ 1676608 h 1883998"/>
              <a:gd name="connsiteX35" fmla="*/ 5289496 w 12519855"/>
              <a:gd name="connsiteY35" fmla="*/ 1620047 h 1883998"/>
              <a:gd name="connsiteX36" fmla="*/ 4723888 w 12519855"/>
              <a:gd name="connsiteY36" fmla="*/ 1554060 h 1883998"/>
              <a:gd name="connsiteX37" fmla="*/ 3828341 w 12519855"/>
              <a:gd name="connsiteY37" fmla="*/ 1469219 h 1883998"/>
              <a:gd name="connsiteX38" fmla="*/ 3300440 w 12519855"/>
              <a:gd name="connsiteY38" fmla="*/ 1412658 h 1883998"/>
              <a:gd name="connsiteX39" fmla="*/ 2951648 w 12519855"/>
              <a:gd name="connsiteY39" fmla="*/ 1403231 h 1883998"/>
              <a:gd name="connsiteX40" fmla="*/ 2649991 w 12519855"/>
              <a:gd name="connsiteY40" fmla="*/ 1422085 h 1883998"/>
              <a:gd name="connsiteX41" fmla="*/ 2404894 w 12519855"/>
              <a:gd name="connsiteY41" fmla="*/ 1431511 h 1883998"/>
              <a:gd name="connsiteX42" fmla="*/ 2056102 w 12519855"/>
              <a:gd name="connsiteY42" fmla="*/ 1478645 h 1883998"/>
              <a:gd name="connsiteX43" fmla="*/ 1773298 w 12519855"/>
              <a:gd name="connsiteY43" fmla="*/ 1516353 h 1883998"/>
              <a:gd name="connsiteX44" fmla="*/ 1565908 w 12519855"/>
              <a:gd name="connsiteY44" fmla="*/ 1554060 h 1883998"/>
              <a:gd name="connsiteX45" fmla="*/ 1358518 w 12519855"/>
              <a:gd name="connsiteY45" fmla="*/ 1591767 h 1883998"/>
              <a:gd name="connsiteX46" fmla="*/ 1103995 w 12519855"/>
              <a:gd name="connsiteY46" fmla="*/ 1657755 h 1883998"/>
              <a:gd name="connsiteX47" fmla="*/ 906032 w 12519855"/>
              <a:gd name="connsiteY47" fmla="*/ 1704889 h 1883998"/>
              <a:gd name="connsiteX48" fmla="*/ 726923 w 12519855"/>
              <a:gd name="connsiteY48" fmla="*/ 1761450 h 1883998"/>
              <a:gd name="connsiteX49" fmla="*/ 462972 w 12519855"/>
              <a:gd name="connsiteY49" fmla="*/ 1846291 h 1883998"/>
              <a:gd name="connsiteX50" fmla="*/ 321570 w 12519855"/>
              <a:gd name="connsiteY50" fmla="*/ 1883998 h 1883998"/>
              <a:gd name="connsiteX51" fmla="*/ 312144 w 12519855"/>
              <a:gd name="connsiteY51" fmla="*/ 878725 h 1883998"/>
              <a:gd name="connsiteX52" fmla="*/ 302716 w 12519855"/>
              <a:gd name="connsiteY52" fmla="*/ 83478 h 1883998"/>
              <a:gd name="connsiteX0" fmla="*/ 647773 w 12864912"/>
              <a:gd name="connsiteY0" fmla="*/ 80926 h 1881446"/>
              <a:gd name="connsiteX1" fmla="*/ 987139 w 12864912"/>
              <a:gd name="connsiteY1" fmla="*/ 93747 h 1881446"/>
              <a:gd name="connsiteX2" fmla="*/ 12855485 w 12864912"/>
              <a:gd name="connsiteY2" fmla="*/ 99780 h 1881446"/>
              <a:gd name="connsiteX3" fmla="*/ 12864912 w 12864912"/>
              <a:gd name="connsiteY3" fmla="*/ 1419533 h 1881446"/>
              <a:gd name="connsiteX4" fmla="*/ 12610388 w 12864912"/>
              <a:gd name="connsiteY4" fmla="*/ 1447813 h 1881446"/>
              <a:gd name="connsiteX5" fmla="*/ 12346437 w 12864912"/>
              <a:gd name="connsiteY5" fmla="*/ 1485520 h 1881446"/>
              <a:gd name="connsiteX6" fmla="*/ 11988219 w 12864912"/>
              <a:gd name="connsiteY6" fmla="*/ 1504374 h 1881446"/>
              <a:gd name="connsiteX7" fmla="*/ 11695988 w 12864912"/>
              <a:gd name="connsiteY7" fmla="*/ 1542081 h 1881446"/>
              <a:gd name="connsiteX8" fmla="*/ 11535732 w 12864912"/>
              <a:gd name="connsiteY8" fmla="*/ 1560935 h 1881446"/>
              <a:gd name="connsiteX9" fmla="*/ 11366050 w 12864912"/>
              <a:gd name="connsiteY9" fmla="*/ 1579788 h 1881446"/>
              <a:gd name="connsiteX10" fmla="*/ 11234074 w 12864912"/>
              <a:gd name="connsiteY10" fmla="*/ 1589215 h 1881446"/>
              <a:gd name="connsiteX11" fmla="*/ 11120953 w 12864912"/>
              <a:gd name="connsiteY11" fmla="*/ 1598642 h 1881446"/>
              <a:gd name="connsiteX12" fmla="*/ 10951270 w 12864912"/>
              <a:gd name="connsiteY12" fmla="*/ 1617495 h 1881446"/>
              <a:gd name="connsiteX13" fmla="*/ 10828722 w 12864912"/>
              <a:gd name="connsiteY13" fmla="*/ 1626922 h 1881446"/>
              <a:gd name="connsiteX14" fmla="*/ 10725027 w 12864912"/>
              <a:gd name="connsiteY14" fmla="*/ 1626922 h 1881446"/>
              <a:gd name="connsiteX15" fmla="*/ 10555345 w 12864912"/>
              <a:gd name="connsiteY15" fmla="*/ 1645776 h 1881446"/>
              <a:gd name="connsiteX16" fmla="*/ 10432796 w 12864912"/>
              <a:gd name="connsiteY16" fmla="*/ 1664629 h 1881446"/>
              <a:gd name="connsiteX17" fmla="*/ 10310248 w 12864912"/>
              <a:gd name="connsiteY17" fmla="*/ 1664629 h 1881446"/>
              <a:gd name="connsiteX18" fmla="*/ 10206553 w 12864912"/>
              <a:gd name="connsiteY18" fmla="*/ 1664629 h 1881446"/>
              <a:gd name="connsiteX19" fmla="*/ 10046297 w 12864912"/>
              <a:gd name="connsiteY19" fmla="*/ 1683483 h 1881446"/>
              <a:gd name="connsiteX20" fmla="*/ 9933175 w 12864912"/>
              <a:gd name="connsiteY20" fmla="*/ 1692910 h 1881446"/>
              <a:gd name="connsiteX21" fmla="*/ 9650371 w 12864912"/>
              <a:gd name="connsiteY21" fmla="*/ 1721190 h 1881446"/>
              <a:gd name="connsiteX22" fmla="*/ 9461835 w 12864912"/>
              <a:gd name="connsiteY22" fmla="*/ 1730617 h 1881446"/>
              <a:gd name="connsiteX23" fmla="*/ 9320433 w 12864912"/>
              <a:gd name="connsiteY23" fmla="*/ 1740044 h 1881446"/>
              <a:gd name="connsiteX24" fmla="*/ 9094190 w 12864912"/>
              <a:gd name="connsiteY24" fmla="*/ 1749471 h 1881446"/>
              <a:gd name="connsiteX25" fmla="*/ 8924507 w 12864912"/>
              <a:gd name="connsiteY25" fmla="*/ 1758898 h 1881446"/>
              <a:gd name="connsiteX26" fmla="*/ 8679411 w 12864912"/>
              <a:gd name="connsiteY26" fmla="*/ 1777751 h 1881446"/>
              <a:gd name="connsiteX27" fmla="*/ 8472021 w 12864912"/>
              <a:gd name="connsiteY27" fmla="*/ 1787178 h 1881446"/>
              <a:gd name="connsiteX28" fmla="*/ 8283485 w 12864912"/>
              <a:gd name="connsiteY28" fmla="*/ 1787178 h 1881446"/>
              <a:gd name="connsiteX29" fmla="*/ 8057241 w 12864912"/>
              <a:gd name="connsiteY29" fmla="*/ 1796605 h 1881446"/>
              <a:gd name="connsiteX30" fmla="*/ 7793291 w 12864912"/>
              <a:gd name="connsiteY30" fmla="*/ 1796605 h 1881446"/>
              <a:gd name="connsiteX31" fmla="*/ 7453926 w 12864912"/>
              <a:gd name="connsiteY31" fmla="*/ 1787178 h 1881446"/>
              <a:gd name="connsiteX32" fmla="*/ 6992013 w 12864912"/>
              <a:gd name="connsiteY32" fmla="*/ 1758898 h 1881446"/>
              <a:gd name="connsiteX33" fmla="*/ 6520672 w 12864912"/>
              <a:gd name="connsiteY33" fmla="*/ 1730617 h 1881446"/>
              <a:gd name="connsiteX34" fmla="*/ 6068186 w 12864912"/>
              <a:gd name="connsiteY34" fmla="*/ 1674056 h 1881446"/>
              <a:gd name="connsiteX35" fmla="*/ 5634553 w 12864912"/>
              <a:gd name="connsiteY35" fmla="*/ 1617495 h 1881446"/>
              <a:gd name="connsiteX36" fmla="*/ 5068945 w 12864912"/>
              <a:gd name="connsiteY36" fmla="*/ 1551508 h 1881446"/>
              <a:gd name="connsiteX37" fmla="*/ 4173398 w 12864912"/>
              <a:gd name="connsiteY37" fmla="*/ 1466667 h 1881446"/>
              <a:gd name="connsiteX38" fmla="*/ 3645497 w 12864912"/>
              <a:gd name="connsiteY38" fmla="*/ 1410106 h 1881446"/>
              <a:gd name="connsiteX39" fmla="*/ 3296705 w 12864912"/>
              <a:gd name="connsiteY39" fmla="*/ 1400679 h 1881446"/>
              <a:gd name="connsiteX40" fmla="*/ 2995048 w 12864912"/>
              <a:gd name="connsiteY40" fmla="*/ 1419533 h 1881446"/>
              <a:gd name="connsiteX41" fmla="*/ 2749951 w 12864912"/>
              <a:gd name="connsiteY41" fmla="*/ 1428959 h 1881446"/>
              <a:gd name="connsiteX42" fmla="*/ 2401159 w 12864912"/>
              <a:gd name="connsiteY42" fmla="*/ 1476093 h 1881446"/>
              <a:gd name="connsiteX43" fmla="*/ 2118355 w 12864912"/>
              <a:gd name="connsiteY43" fmla="*/ 1513801 h 1881446"/>
              <a:gd name="connsiteX44" fmla="*/ 1910965 w 12864912"/>
              <a:gd name="connsiteY44" fmla="*/ 1551508 h 1881446"/>
              <a:gd name="connsiteX45" fmla="*/ 1703575 w 12864912"/>
              <a:gd name="connsiteY45" fmla="*/ 1589215 h 1881446"/>
              <a:gd name="connsiteX46" fmla="*/ 1449052 w 12864912"/>
              <a:gd name="connsiteY46" fmla="*/ 1655203 h 1881446"/>
              <a:gd name="connsiteX47" fmla="*/ 1251089 w 12864912"/>
              <a:gd name="connsiteY47" fmla="*/ 1702337 h 1881446"/>
              <a:gd name="connsiteX48" fmla="*/ 1071980 w 12864912"/>
              <a:gd name="connsiteY48" fmla="*/ 1758898 h 1881446"/>
              <a:gd name="connsiteX49" fmla="*/ 808029 w 12864912"/>
              <a:gd name="connsiteY49" fmla="*/ 1843739 h 1881446"/>
              <a:gd name="connsiteX50" fmla="*/ 666627 w 12864912"/>
              <a:gd name="connsiteY50" fmla="*/ 1881446 h 1881446"/>
              <a:gd name="connsiteX51" fmla="*/ 657201 w 12864912"/>
              <a:gd name="connsiteY51" fmla="*/ 876173 h 1881446"/>
              <a:gd name="connsiteX52" fmla="*/ 647773 w 12864912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169352 w 12386491"/>
              <a:gd name="connsiteY0" fmla="*/ 80926 h 1881446"/>
              <a:gd name="connsiteX1" fmla="*/ 508718 w 12386491"/>
              <a:gd name="connsiteY1" fmla="*/ 93747 h 1881446"/>
              <a:gd name="connsiteX2" fmla="*/ 12377064 w 12386491"/>
              <a:gd name="connsiteY2" fmla="*/ 99780 h 1881446"/>
              <a:gd name="connsiteX3" fmla="*/ 12386491 w 12386491"/>
              <a:gd name="connsiteY3" fmla="*/ 1419533 h 1881446"/>
              <a:gd name="connsiteX4" fmla="*/ 12131967 w 12386491"/>
              <a:gd name="connsiteY4" fmla="*/ 1447813 h 1881446"/>
              <a:gd name="connsiteX5" fmla="*/ 11868016 w 12386491"/>
              <a:gd name="connsiteY5" fmla="*/ 1485520 h 1881446"/>
              <a:gd name="connsiteX6" fmla="*/ 11509798 w 12386491"/>
              <a:gd name="connsiteY6" fmla="*/ 1504374 h 1881446"/>
              <a:gd name="connsiteX7" fmla="*/ 11217567 w 12386491"/>
              <a:gd name="connsiteY7" fmla="*/ 1542081 h 1881446"/>
              <a:gd name="connsiteX8" fmla="*/ 11057311 w 12386491"/>
              <a:gd name="connsiteY8" fmla="*/ 1560935 h 1881446"/>
              <a:gd name="connsiteX9" fmla="*/ 10887629 w 12386491"/>
              <a:gd name="connsiteY9" fmla="*/ 1579788 h 1881446"/>
              <a:gd name="connsiteX10" fmla="*/ 10755653 w 12386491"/>
              <a:gd name="connsiteY10" fmla="*/ 1589215 h 1881446"/>
              <a:gd name="connsiteX11" fmla="*/ 10642532 w 12386491"/>
              <a:gd name="connsiteY11" fmla="*/ 1598642 h 1881446"/>
              <a:gd name="connsiteX12" fmla="*/ 10472849 w 12386491"/>
              <a:gd name="connsiteY12" fmla="*/ 1617495 h 1881446"/>
              <a:gd name="connsiteX13" fmla="*/ 10350301 w 12386491"/>
              <a:gd name="connsiteY13" fmla="*/ 1626922 h 1881446"/>
              <a:gd name="connsiteX14" fmla="*/ 10246606 w 12386491"/>
              <a:gd name="connsiteY14" fmla="*/ 1626922 h 1881446"/>
              <a:gd name="connsiteX15" fmla="*/ 10076924 w 12386491"/>
              <a:gd name="connsiteY15" fmla="*/ 1645776 h 1881446"/>
              <a:gd name="connsiteX16" fmla="*/ 9954375 w 12386491"/>
              <a:gd name="connsiteY16" fmla="*/ 1664629 h 1881446"/>
              <a:gd name="connsiteX17" fmla="*/ 9831827 w 12386491"/>
              <a:gd name="connsiteY17" fmla="*/ 1664629 h 1881446"/>
              <a:gd name="connsiteX18" fmla="*/ 9728132 w 12386491"/>
              <a:gd name="connsiteY18" fmla="*/ 1664629 h 1881446"/>
              <a:gd name="connsiteX19" fmla="*/ 9567876 w 12386491"/>
              <a:gd name="connsiteY19" fmla="*/ 1683483 h 1881446"/>
              <a:gd name="connsiteX20" fmla="*/ 9454754 w 12386491"/>
              <a:gd name="connsiteY20" fmla="*/ 1692910 h 1881446"/>
              <a:gd name="connsiteX21" fmla="*/ 9171950 w 12386491"/>
              <a:gd name="connsiteY21" fmla="*/ 1721190 h 1881446"/>
              <a:gd name="connsiteX22" fmla="*/ 8983414 w 12386491"/>
              <a:gd name="connsiteY22" fmla="*/ 1730617 h 1881446"/>
              <a:gd name="connsiteX23" fmla="*/ 8842012 w 12386491"/>
              <a:gd name="connsiteY23" fmla="*/ 1740044 h 1881446"/>
              <a:gd name="connsiteX24" fmla="*/ 8615769 w 12386491"/>
              <a:gd name="connsiteY24" fmla="*/ 1749471 h 1881446"/>
              <a:gd name="connsiteX25" fmla="*/ 8446086 w 12386491"/>
              <a:gd name="connsiteY25" fmla="*/ 1758898 h 1881446"/>
              <a:gd name="connsiteX26" fmla="*/ 8200990 w 12386491"/>
              <a:gd name="connsiteY26" fmla="*/ 1777751 h 1881446"/>
              <a:gd name="connsiteX27" fmla="*/ 7993600 w 12386491"/>
              <a:gd name="connsiteY27" fmla="*/ 1787178 h 1881446"/>
              <a:gd name="connsiteX28" fmla="*/ 7805064 w 12386491"/>
              <a:gd name="connsiteY28" fmla="*/ 1787178 h 1881446"/>
              <a:gd name="connsiteX29" fmla="*/ 7578820 w 12386491"/>
              <a:gd name="connsiteY29" fmla="*/ 1796605 h 1881446"/>
              <a:gd name="connsiteX30" fmla="*/ 7314870 w 12386491"/>
              <a:gd name="connsiteY30" fmla="*/ 1796605 h 1881446"/>
              <a:gd name="connsiteX31" fmla="*/ 6975505 w 12386491"/>
              <a:gd name="connsiteY31" fmla="*/ 1787178 h 1881446"/>
              <a:gd name="connsiteX32" fmla="*/ 6513592 w 12386491"/>
              <a:gd name="connsiteY32" fmla="*/ 1758898 h 1881446"/>
              <a:gd name="connsiteX33" fmla="*/ 6042251 w 12386491"/>
              <a:gd name="connsiteY33" fmla="*/ 1730617 h 1881446"/>
              <a:gd name="connsiteX34" fmla="*/ 5589765 w 12386491"/>
              <a:gd name="connsiteY34" fmla="*/ 1674056 h 1881446"/>
              <a:gd name="connsiteX35" fmla="*/ 5156132 w 12386491"/>
              <a:gd name="connsiteY35" fmla="*/ 1617495 h 1881446"/>
              <a:gd name="connsiteX36" fmla="*/ 4590524 w 12386491"/>
              <a:gd name="connsiteY36" fmla="*/ 1551508 h 1881446"/>
              <a:gd name="connsiteX37" fmla="*/ 3694977 w 12386491"/>
              <a:gd name="connsiteY37" fmla="*/ 1466667 h 1881446"/>
              <a:gd name="connsiteX38" fmla="*/ 3167076 w 12386491"/>
              <a:gd name="connsiteY38" fmla="*/ 1410106 h 1881446"/>
              <a:gd name="connsiteX39" fmla="*/ 2818284 w 12386491"/>
              <a:gd name="connsiteY39" fmla="*/ 1400679 h 1881446"/>
              <a:gd name="connsiteX40" fmla="*/ 2516627 w 12386491"/>
              <a:gd name="connsiteY40" fmla="*/ 1419533 h 1881446"/>
              <a:gd name="connsiteX41" fmla="*/ 2271530 w 12386491"/>
              <a:gd name="connsiteY41" fmla="*/ 1428959 h 1881446"/>
              <a:gd name="connsiteX42" fmla="*/ 1922738 w 12386491"/>
              <a:gd name="connsiteY42" fmla="*/ 1476093 h 1881446"/>
              <a:gd name="connsiteX43" fmla="*/ 1639934 w 12386491"/>
              <a:gd name="connsiteY43" fmla="*/ 1513801 h 1881446"/>
              <a:gd name="connsiteX44" fmla="*/ 1432544 w 12386491"/>
              <a:gd name="connsiteY44" fmla="*/ 1551508 h 1881446"/>
              <a:gd name="connsiteX45" fmla="*/ 1225154 w 12386491"/>
              <a:gd name="connsiteY45" fmla="*/ 1589215 h 1881446"/>
              <a:gd name="connsiteX46" fmla="*/ 970631 w 12386491"/>
              <a:gd name="connsiteY46" fmla="*/ 1655203 h 1881446"/>
              <a:gd name="connsiteX47" fmla="*/ 772668 w 12386491"/>
              <a:gd name="connsiteY47" fmla="*/ 1702337 h 1881446"/>
              <a:gd name="connsiteX48" fmla="*/ 593559 w 12386491"/>
              <a:gd name="connsiteY48" fmla="*/ 1758898 h 1881446"/>
              <a:gd name="connsiteX49" fmla="*/ 329608 w 12386491"/>
              <a:gd name="connsiteY49" fmla="*/ 1843739 h 1881446"/>
              <a:gd name="connsiteX50" fmla="*/ 188206 w 12386491"/>
              <a:gd name="connsiteY50" fmla="*/ 1881446 h 1881446"/>
              <a:gd name="connsiteX51" fmla="*/ 178780 w 12386491"/>
              <a:gd name="connsiteY51" fmla="*/ 876173 h 1881446"/>
              <a:gd name="connsiteX52" fmla="*/ 169352 w 12386491"/>
              <a:gd name="connsiteY52" fmla="*/ 80926 h 1881446"/>
              <a:gd name="connsiteX0" fmla="*/ 140029 w 12357168"/>
              <a:gd name="connsiteY0" fmla="*/ 80926 h 1881446"/>
              <a:gd name="connsiteX1" fmla="*/ 479395 w 12357168"/>
              <a:gd name="connsiteY1" fmla="*/ 93747 h 1881446"/>
              <a:gd name="connsiteX2" fmla="*/ 12347741 w 12357168"/>
              <a:gd name="connsiteY2" fmla="*/ 99780 h 1881446"/>
              <a:gd name="connsiteX3" fmla="*/ 12357168 w 12357168"/>
              <a:gd name="connsiteY3" fmla="*/ 1419533 h 1881446"/>
              <a:gd name="connsiteX4" fmla="*/ 12102644 w 12357168"/>
              <a:gd name="connsiteY4" fmla="*/ 1447813 h 1881446"/>
              <a:gd name="connsiteX5" fmla="*/ 11838693 w 12357168"/>
              <a:gd name="connsiteY5" fmla="*/ 1485520 h 1881446"/>
              <a:gd name="connsiteX6" fmla="*/ 11480475 w 12357168"/>
              <a:gd name="connsiteY6" fmla="*/ 1504374 h 1881446"/>
              <a:gd name="connsiteX7" fmla="*/ 11188244 w 12357168"/>
              <a:gd name="connsiteY7" fmla="*/ 1542081 h 1881446"/>
              <a:gd name="connsiteX8" fmla="*/ 11027988 w 12357168"/>
              <a:gd name="connsiteY8" fmla="*/ 1560935 h 1881446"/>
              <a:gd name="connsiteX9" fmla="*/ 10858306 w 12357168"/>
              <a:gd name="connsiteY9" fmla="*/ 1579788 h 1881446"/>
              <a:gd name="connsiteX10" fmla="*/ 10726330 w 12357168"/>
              <a:gd name="connsiteY10" fmla="*/ 1589215 h 1881446"/>
              <a:gd name="connsiteX11" fmla="*/ 10613209 w 12357168"/>
              <a:gd name="connsiteY11" fmla="*/ 1598642 h 1881446"/>
              <a:gd name="connsiteX12" fmla="*/ 10443526 w 12357168"/>
              <a:gd name="connsiteY12" fmla="*/ 1617495 h 1881446"/>
              <a:gd name="connsiteX13" fmla="*/ 10320978 w 12357168"/>
              <a:gd name="connsiteY13" fmla="*/ 1626922 h 1881446"/>
              <a:gd name="connsiteX14" fmla="*/ 10217283 w 12357168"/>
              <a:gd name="connsiteY14" fmla="*/ 1626922 h 1881446"/>
              <a:gd name="connsiteX15" fmla="*/ 10047601 w 12357168"/>
              <a:gd name="connsiteY15" fmla="*/ 1645776 h 1881446"/>
              <a:gd name="connsiteX16" fmla="*/ 9925052 w 12357168"/>
              <a:gd name="connsiteY16" fmla="*/ 1664629 h 1881446"/>
              <a:gd name="connsiteX17" fmla="*/ 9802504 w 12357168"/>
              <a:gd name="connsiteY17" fmla="*/ 1664629 h 1881446"/>
              <a:gd name="connsiteX18" fmla="*/ 9698809 w 12357168"/>
              <a:gd name="connsiteY18" fmla="*/ 1664629 h 1881446"/>
              <a:gd name="connsiteX19" fmla="*/ 9538553 w 12357168"/>
              <a:gd name="connsiteY19" fmla="*/ 1683483 h 1881446"/>
              <a:gd name="connsiteX20" fmla="*/ 9425431 w 12357168"/>
              <a:gd name="connsiteY20" fmla="*/ 1692910 h 1881446"/>
              <a:gd name="connsiteX21" fmla="*/ 9142627 w 12357168"/>
              <a:gd name="connsiteY21" fmla="*/ 1721190 h 1881446"/>
              <a:gd name="connsiteX22" fmla="*/ 8954091 w 12357168"/>
              <a:gd name="connsiteY22" fmla="*/ 1730617 h 1881446"/>
              <a:gd name="connsiteX23" fmla="*/ 8812689 w 12357168"/>
              <a:gd name="connsiteY23" fmla="*/ 1740044 h 1881446"/>
              <a:gd name="connsiteX24" fmla="*/ 8586446 w 12357168"/>
              <a:gd name="connsiteY24" fmla="*/ 1749471 h 1881446"/>
              <a:gd name="connsiteX25" fmla="*/ 8416763 w 12357168"/>
              <a:gd name="connsiteY25" fmla="*/ 1758898 h 1881446"/>
              <a:gd name="connsiteX26" fmla="*/ 8171667 w 12357168"/>
              <a:gd name="connsiteY26" fmla="*/ 1777751 h 1881446"/>
              <a:gd name="connsiteX27" fmla="*/ 7964277 w 12357168"/>
              <a:gd name="connsiteY27" fmla="*/ 1787178 h 1881446"/>
              <a:gd name="connsiteX28" fmla="*/ 7775741 w 12357168"/>
              <a:gd name="connsiteY28" fmla="*/ 1787178 h 1881446"/>
              <a:gd name="connsiteX29" fmla="*/ 7549497 w 12357168"/>
              <a:gd name="connsiteY29" fmla="*/ 1796605 h 1881446"/>
              <a:gd name="connsiteX30" fmla="*/ 7285547 w 12357168"/>
              <a:gd name="connsiteY30" fmla="*/ 1796605 h 1881446"/>
              <a:gd name="connsiteX31" fmla="*/ 6946182 w 12357168"/>
              <a:gd name="connsiteY31" fmla="*/ 1787178 h 1881446"/>
              <a:gd name="connsiteX32" fmla="*/ 6484269 w 12357168"/>
              <a:gd name="connsiteY32" fmla="*/ 1758898 h 1881446"/>
              <a:gd name="connsiteX33" fmla="*/ 6012928 w 12357168"/>
              <a:gd name="connsiteY33" fmla="*/ 1730617 h 1881446"/>
              <a:gd name="connsiteX34" fmla="*/ 5560442 w 12357168"/>
              <a:gd name="connsiteY34" fmla="*/ 1674056 h 1881446"/>
              <a:gd name="connsiteX35" fmla="*/ 5126809 w 12357168"/>
              <a:gd name="connsiteY35" fmla="*/ 1617495 h 1881446"/>
              <a:gd name="connsiteX36" fmla="*/ 4561201 w 12357168"/>
              <a:gd name="connsiteY36" fmla="*/ 1551508 h 1881446"/>
              <a:gd name="connsiteX37" fmla="*/ 3665654 w 12357168"/>
              <a:gd name="connsiteY37" fmla="*/ 1466667 h 1881446"/>
              <a:gd name="connsiteX38" fmla="*/ 3137753 w 12357168"/>
              <a:gd name="connsiteY38" fmla="*/ 1410106 h 1881446"/>
              <a:gd name="connsiteX39" fmla="*/ 2788961 w 12357168"/>
              <a:gd name="connsiteY39" fmla="*/ 1400679 h 1881446"/>
              <a:gd name="connsiteX40" fmla="*/ 2487304 w 12357168"/>
              <a:gd name="connsiteY40" fmla="*/ 1419533 h 1881446"/>
              <a:gd name="connsiteX41" fmla="*/ 2242207 w 12357168"/>
              <a:gd name="connsiteY41" fmla="*/ 1428959 h 1881446"/>
              <a:gd name="connsiteX42" fmla="*/ 1893415 w 12357168"/>
              <a:gd name="connsiteY42" fmla="*/ 1476093 h 1881446"/>
              <a:gd name="connsiteX43" fmla="*/ 1610611 w 12357168"/>
              <a:gd name="connsiteY43" fmla="*/ 1513801 h 1881446"/>
              <a:gd name="connsiteX44" fmla="*/ 1403221 w 12357168"/>
              <a:gd name="connsiteY44" fmla="*/ 1551508 h 1881446"/>
              <a:gd name="connsiteX45" fmla="*/ 1195831 w 12357168"/>
              <a:gd name="connsiteY45" fmla="*/ 1589215 h 1881446"/>
              <a:gd name="connsiteX46" fmla="*/ 941308 w 12357168"/>
              <a:gd name="connsiteY46" fmla="*/ 1655203 h 1881446"/>
              <a:gd name="connsiteX47" fmla="*/ 743345 w 12357168"/>
              <a:gd name="connsiteY47" fmla="*/ 1702337 h 1881446"/>
              <a:gd name="connsiteX48" fmla="*/ 564236 w 12357168"/>
              <a:gd name="connsiteY48" fmla="*/ 1758898 h 1881446"/>
              <a:gd name="connsiteX49" fmla="*/ 300285 w 12357168"/>
              <a:gd name="connsiteY49" fmla="*/ 1843739 h 1881446"/>
              <a:gd name="connsiteX50" fmla="*/ 158883 w 12357168"/>
              <a:gd name="connsiteY50" fmla="*/ 1881446 h 1881446"/>
              <a:gd name="connsiteX51" fmla="*/ 149457 w 12357168"/>
              <a:gd name="connsiteY51" fmla="*/ 876173 h 1881446"/>
              <a:gd name="connsiteX52" fmla="*/ 140029 w 12357168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6275 w 12223414"/>
              <a:gd name="connsiteY0" fmla="*/ 80926 h 1881446"/>
              <a:gd name="connsiteX1" fmla="*/ 345641 w 12223414"/>
              <a:gd name="connsiteY1" fmla="*/ 93747 h 1881446"/>
              <a:gd name="connsiteX2" fmla="*/ 12213987 w 12223414"/>
              <a:gd name="connsiteY2" fmla="*/ 99780 h 1881446"/>
              <a:gd name="connsiteX3" fmla="*/ 12223414 w 12223414"/>
              <a:gd name="connsiteY3" fmla="*/ 1419533 h 1881446"/>
              <a:gd name="connsiteX4" fmla="*/ 11968890 w 12223414"/>
              <a:gd name="connsiteY4" fmla="*/ 1447813 h 1881446"/>
              <a:gd name="connsiteX5" fmla="*/ 11704939 w 12223414"/>
              <a:gd name="connsiteY5" fmla="*/ 1485520 h 1881446"/>
              <a:gd name="connsiteX6" fmla="*/ 11346721 w 12223414"/>
              <a:gd name="connsiteY6" fmla="*/ 1504374 h 1881446"/>
              <a:gd name="connsiteX7" fmla="*/ 11054490 w 12223414"/>
              <a:gd name="connsiteY7" fmla="*/ 1542081 h 1881446"/>
              <a:gd name="connsiteX8" fmla="*/ 10894234 w 12223414"/>
              <a:gd name="connsiteY8" fmla="*/ 1560935 h 1881446"/>
              <a:gd name="connsiteX9" fmla="*/ 10724552 w 12223414"/>
              <a:gd name="connsiteY9" fmla="*/ 1579788 h 1881446"/>
              <a:gd name="connsiteX10" fmla="*/ 10592576 w 12223414"/>
              <a:gd name="connsiteY10" fmla="*/ 1589215 h 1881446"/>
              <a:gd name="connsiteX11" fmla="*/ 10479455 w 12223414"/>
              <a:gd name="connsiteY11" fmla="*/ 1598642 h 1881446"/>
              <a:gd name="connsiteX12" fmla="*/ 10309772 w 12223414"/>
              <a:gd name="connsiteY12" fmla="*/ 1617495 h 1881446"/>
              <a:gd name="connsiteX13" fmla="*/ 10187224 w 12223414"/>
              <a:gd name="connsiteY13" fmla="*/ 1626922 h 1881446"/>
              <a:gd name="connsiteX14" fmla="*/ 10083529 w 12223414"/>
              <a:gd name="connsiteY14" fmla="*/ 1626922 h 1881446"/>
              <a:gd name="connsiteX15" fmla="*/ 9913847 w 12223414"/>
              <a:gd name="connsiteY15" fmla="*/ 1645776 h 1881446"/>
              <a:gd name="connsiteX16" fmla="*/ 9791298 w 12223414"/>
              <a:gd name="connsiteY16" fmla="*/ 1664629 h 1881446"/>
              <a:gd name="connsiteX17" fmla="*/ 9668750 w 12223414"/>
              <a:gd name="connsiteY17" fmla="*/ 1664629 h 1881446"/>
              <a:gd name="connsiteX18" fmla="*/ 9565055 w 12223414"/>
              <a:gd name="connsiteY18" fmla="*/ 1664629 h 1881446"/>
              <a:gd name="connsiteX19" fmla="*/ 9404799 w 12223414"/>
              <a:gd name="connsiteY19" fmla="*/ 1683483 h 1881446"/>
              <a:gd name="connsiteX20" fmla="*/ 9291677 w 12223414"/>
              <a:gd name="connsiteY20" fmla="*/ 1692910 h 1881446"/>
              <a:gd name="connsiteX21" fmla="*/ 9008873 w 12223414"/>
              <a:gd name="connsiteY21" fmla="*/ 1721190 h 1881446"/>
              <a:gd name="connsiteX22" fmla="*/ 8820337 w 12223414"/>
              <a:gd name="connsiteY22" fmla="*/ 1730617 h 1881446"/>
              <a:gd name="connsiteX23" fmla="*/ 8678935 w 12223414"/>
              <a:gd name="connsiteY23" fmla="*/ 1740044 h 1881446"/>
              <a:gd name="connsiteX24" fmla="*/ 8452692 w 12223414"/>
              <a:gd name="connsiteY24" fmla="*/ 1749471 h 1881446"/>
              <a:gd name="connsiteX25" fmla="*/ 8283009 w 12223414"/>
              <a:gd name="connsiteY25" fmla="*/ 1758898 h 1881446"/>
              <a:gd name="connsiteX26" fmla="*/ 8037913 w 12223414"/>
              <a:gd name="connsiteY26" fmla="*/ 1777751 h 1881446"/>
              <a:gd name="connsiteX27" fmla="*/ 7830523 w 12223414"/>
              <a:gd name="connsiteY27" fmla="*/ 1787178 h 1881446"/>
              <a:gd name="connsiteX28" fmla="*/ 7641987 w 12223414"/>
              <a:gd name="connsiteY28" fmla="*/ 1787178 h 1881446"/>
              <a:gd name="connsiteX29" fmla="*/ 7415743 w 12223414"/>
              <a:gd name="connsiteY29" fmla="*/ 1796605 h 1881446"/>
              <a:gd name="connsiteX30" fmla="*/ 7151793 w 12223414"/>
              <a:gd name="connsiteY30" fmla="*/ 1796605 h 1881446"/>
              <a:gd name="connsiteX31" fmla="*/ 6812428 w 12223414"/>
              <a:gd name="connsiteY31" fmla="*/ 1787178 h 1881446"/>
              <a:gd name="connsiteX32" fmla="*/ 6350515 w 12223414"/>
              <a:gd name="connsiteY32" fmla="*/ 1758898 h 1881446"/>
              <a:gd name="connsiteX33" fmla="*/ 5879174 w 12223414"/>
              <a:gd name="connsiteY33" fmla="*/ 1730617 h 1881446"/>
              <a:gd name="connsiteX34" fmla="*/ 5426688 w 12223414"/>
              <a:gd name="connsiteY34" fmla="*/ 1674056 h 1881446"/>
              <a:gd name="connsiteX35" fmla="*/ 4993055 w 12223414"/>
              <a:gd name="connsiteY35" fmla="*/ 1617495 h 1881446"/>
              <a:gd name="connsiteX36" fmla="*/ 4427447 w 12223414"/>
              <a:gd name="connsiteY36" fmla="*/ 1551508 h 1881446"/>
              <a:gd name="connsiteX37" fmla="*/ 3531900 w 12223414"/>
              <a:gd name="connsiteY37" fmla="*/ 1466667 h 1881446"/>
              <a:gd name="connsiteX38" fmla="*/ 3003999 w 12223414"/>
              <a:gd name="connsiteY38" fmla="*/ 1410106 h 1881446"/>
              <a:gd name="connsiteX39" fmla="*/ 2655207 w 12223414"/>
              <a:gd name="connsiteY39" fmla="*/ 1400679 h 1881446"/>
              <a:gd name="connsiteX40" fmla="*/ 2353550 w 12223414"/>
              <a:gd name="connsiteY40" fmla="*/ 1419533 h 1881446"/>
              <a:gd name="connsiteX41" fmla="*/ 2108453 w 12223414"/>
              <a:gd name="connsiteY41" fmla="*/ 1428959 h 1881446"/>
              <a:gd name="connsiteX42" fmla="*/ 1759661 w 12223414"/>
              <a:gd name="connsiteY42" fmla="*/ 1476093 h 1881446"/>
              <a:gd name="connsiteX43" fmla="*/ 1476857 w 12223414"/>
              <a:gd name="connsiteY43" fmla="*/ 1513801 h 1881446"/>
              <a:gd name="connsiteX44" fmla="*/ 1269467 w 12223414"/>
              <a:gd name="connsiteY44" fmla="*/ 1551508 h 1881446"/>
              <a:gd name="connsiteX45" fmla="*/ 1062077 w 12223414"/>
              <a:gd name="connsiteY45" fmla="*/ 1589215 h 1881446"/>
              <a:gd name="connsiteX46" fmla="*/ 807554 w 12223414"/>
              <a:gd name="connsiteY46" fmla="*/ 1655203 h 1881446"/>
              <a:gd name="connsiteX47" fmla="*/ 609591 w 12223414"/>
              <a:gd name="connsiteY47" fmla="*/ 1702337 h 1881446"/>
              <a:gd name="connsiteX48" fmla="*/ 430482 w 12223414"/>
              <a:gd name="connsiteY48" fmla="*/ 1758898 h 1881446"/>
              <a:gd name="connsiteX49" fmla="*/ 166531 w 12223414"/>
              <a:gd name="connsiteY49" fmla="*/ 1843739 h 1881446"/>
              <a:gd name="connsiteX50" fmla="*/ 25129 w 12223414"/>
              <a:gd name="connsiteY50" fmla="*/ 1881446 h 1881446"/>
              <a:gd name="connsiteX51" fmla="*/ 15703 w 12223414"/>
              <a:gd name="connsiteY51" fmla="*/ 876173 h 1881446"/>
              <a:gd name="connsiteX52" fmla="*/ 6275 w 12223414"/>
              <a:gd name="connsiteY52" fmla="*/ 80926 h 1881446"/>
              <a:gd name="connsiteX0" fmla="*/ 6275 w 12223414"/>
              <a:gd name="connsiteY0" fmla="*/ 80926 h 1890873"/>
              <a:gd name="connsiteX1" fmla="*/ 345641 w 12223414"/>
              <a:gd name="connsiteY1" fmla="*/ 93747 h 1890873"/>
              <a:gd name="connsiteX2" fmla="*/ 12213987 w 12223414"/>
              <a:gd name="connsiteY2" fmla="*/ 99780 h 1890873"/>
              <a:gd name="connsiteX3" fmla="*/ 12223414 w 12223414"/>
              <a:gd name="connsiteY3" fmla="*/ 1419533 h 1890873"/>
              <a:gd name="connsiteX4" fmla="*/ 11968890 w 12223414"/>
              <a:gd name="connsiteY4" fmla="*/ 1447813 h 1890873"/>
              <a:gd name="connsiteX5" fmla="*/ 11704939 w 12223414"/>
              <a:gd name="connsiteY5" fmla="*/ 1485520 h 1890873"/>
              <a:gd name="connsiteX6" fmla="*/ 11346721 w 12223414"/>
              <a:gd name="connsiteY6" fmla="*/ 1504374 h 1890873"/>
              <a:gd name="connsiteX7" fmla="*/ 11054490 w 12223414"/>
              <a:gd name="connsiteY7" fmla="*/ 1542081 h 1890873"/>
              <a:gd name="connsiteX8" fmla="*/ 10894234 w 12223414"/>
              <a:gd name="connsiteY8" fmla="*/ 1560935 h 1890873"/>
              <a:gd name="connsiteX9" fmla="*/ 10724552 w 12223414"/>
              <a:gd name="connsiteY9" fmla="*/ 1579788 h 1890873"/>
              <a:gd name="connsiteX10" fmla="*/ 10592576 w 12223414"/>
              <a:gd name="connsiteY10" fmla="*/ 1589215 h 1890873"/>
              <a:gd name="connsiteX11" fmla="*/ 10479455 w 12223414"/>
              <a:gd name="connsiteY11" fmla="*/ 1598642 h 1890873"/>
              <a:gd name="connsiteX12" fmla="*/ 10309772 w 12223414"/>
              <a:gd name="connsiteY12" fmla="*/ 1617495 h 1890873"/>
              <a:gd name="connsiteX13" fmla="*/ 10187224 w 12223414"/>
              <a:gd name="connsiteY13" fmla="*/ 1626922 h 1890873"/>
              <a:gd name="connsiteX14" fmla="*/ 10083529 w 12223414"/>
              <a:gd name="connsiteY14" fmla="*/ 1626922 h 1890873"/>
              <a:gd name="connsiteX15" fmla="*/ 9913847 w 12223414"/>
              <a:gd name="connsiteY15" fmla="*/ 1645776 h 1890873"/>
              <a:gd name="connsiteX16" fmla="*/ 9791298 w 12223414"/>
              <a:gd name="connsiteY16" fmla="*/ 1664629 h 1890873"/>
              <a:gd name="connsiteX17" fmla="*/ 9668750 w 12223414"/>
              <a:gd name="connsiteY17" fmla="*/ 1664629 h 1890873"/>
              <a:gd name="connsiteX18" fmla="*/ 9565055 w 12223414"/>
              <a:gd name="connsiteY18" fmla="*/ 1664629 h 1890873"/>
              <a:gd name="connsiteX19" fmla="*/ 9404799 w 12223414"/>
              <a:gd name="connsiteY19" fmla="*/ 1683483 h 1890873"/>
              <a:gd name="connsiteX20" fmla="*/ 9291677 w 12223414"/>
              <a:gd name="connsiteY20" fmla="*/ 1692910 h 1890873"/>
              <a:gd name="connsiteX21" fmla="*/ 9008873 w 12223414"/>
              <a:gd name="connsiteY21" fmla="*/ 1721190 h 1890873"/>
              <a:gd name="connsiteX22" fmla="*/ 8820337 w 12223414"/>
              <a:gd name="connsiteY22" fmla="*/ 1730617 h 1890873"/>
              <a:gd name="connsiteX23" fmla="*/ 8678935 w 12223414"/>
              <a:gd name="connsiteY23" fmla="*/ 1740044 h 1890873"/>
              <a:gd name="connsiteX24" fmla="*/ 8452692 w 12223414"/>
              <a:gd name="connsiteY24" fmla="*/ 1749471 h 1890873"/>
              <a:gd name="connsiteX25" fmla="*/ 8283009 w 12223414"/>
              <a:gd name="connsiteY25" fmla="*/ 1758898 h 1890873"/>
              <a:gd name="connsiteX26" fmla="*/ 8037913 w 12223414"/>
              <a:gd name="connsiteY26" fmla="*/ 1777751 h 1890873"/>
              <a:gd name="connsiteX27" fmla="*/ 7830523 w 12223414"/>
              <a:gd name="connsiteY27" fmla="*/ 1787178 h 1890873"/>
              <a:gd name="connsiteX28" fmla="*/ 7641987 w 12223414"/>
              <a:gd name="connsiteY28" fmla="*/ 1787178 h 1890873"/>
              <a:gd name="connsiteX29" fmla="*/ 7415743 w 12223414"/>
              <a:gd name="connsiteY29" fmla="*/ 1796605 h 1890873"/>
              <a:gd name="connsiteX30" fmla="*/ 7151793 w 12223414"/>
              <a:gd name="connsiteY30" fmla="*/ 1796605 h 1890873"/>
              <a:gd name="connsiteX31" fmla="*/ 6812428 w 12223414"/>
              <a:gd name="connsiteY31" fmla="*/ 1787178 h 1890873"/>
              <a:gd name="connsiteX32" fmla="*/ 6350515 w 12223414"/>
              <a:gd name="connsiteY32" fmla="*/ 1758898 h 1890873"/>
              <a:gd name="connsiteX33" fmla="*/ 5879174 w 12223414"/>
              <a:gd name="connsiteY33" fmla="*/ 1730617 h 1890873"/>
              <a:gd name="connsiteX34" fmla="*/ 5426688 w 12223414"/>
              <a:gd name="connsiteY34" fmla="*/ 1674056 h 1890873"/>
              <a:gd name="connsiteX35" fmla="*/ 4993055 w 12223414"/>
              <a:gd name="connsiteY35" fmla="*/ 1617495 h 1890873"/>
              <a:gd name="connsiteX36" fmla="*/ 4427447 w 12223414"/>
              <a:gd name="connsiteY36" fmla="*/ 1551508 h 1890873"/>
              <a:gd name="connsiteX37" fmla="*/ 3531900 w 12223414"/>
              <a:gd name="connsiteY37" fmla="*/ 1466667 h 1890873"/>
              <a:gd name="connsiteX38" fmla="*/ 3003999 w 12223414"/>
              <a:gd name="connsiteY38" fmla="*/ 1410106 h 1890873"/>
              <a:gd name="connsiteX39" fmla="*/ 2655207 w 12223414"/>
              <a:gd name="connsiteY39" fmla="*/ 1400679 h 1890873"/>
              <a:gd name="connsiteX40" fmla="*/ 2353550 w 12223414"/>
              <a:gd name="connsiteY40" fmla="*/ 1419533 h 1890873"/>
              <a:gd name="connsiteX41" fmla="*/ 2108453 w 12223414"/>
              <a:gd name="connsiteY41" fmla="*/ 1428959 h 1890873"/>
              <a:gd name="connsiteX42" fmla="*/ 1759661 w 12223414"/>
              <a:gd name="connsiteY42" fmla="*/ 1476093 h 1890873"/>
              <a:gd name="connsiteX43" fmla="*/ 1476857 w 12223414"/>
              <a:gd name="connsiteY43" fmla="*/ 1513801 h 1890873"/>
              <a:gd name="connsiteX44" fmla="*/ 1269467 w 12223414"/>
              <a:gd name="connsiteY44" fmla="*/ 1551508 h 1890873"/>
              <a:gd name="connsiteX45" fmla="*/ 1062077 w 12223414"/>
              <a:gd name="connsiteY45" fmla="*/ 1589215 h 1890873"/>
              <a:gd name="connsiteX46" fmla="*/ 807554 w 12223414"/>
              <a:gd name="connsiteY46" fmla="*/ 1655203 h 1890873"/>
              <a:gd name="connsiteX47" fmla="*/ 609591 w 12223414"/>
              <a:gd name="connsiteY47" fmla="*/ 1702337 h 1890873"/>
              <a:gd name="connsiteX48" fmla="*/ 430482 w 12223414"/>
              <a:gd name="connsiteY48" fmla="*/ 1758898 h 1890873"/>
              <a:gd name="connsiteX49" fmla="*/ 166531 w 12223414"/>
              <a:gd name="connsiteY49" fmla="*/ 1843739 h 1890873"/>
              <a:gd name="connsiteX50" fmla="*/ 34556 w 12223414"/>
              <a:gd name="connsiteY50" fmla="*/ 1890873 h 1890873"/>
              <a:gd name="connsiteX51" fmla="*/ 15703 w 12223414"/>
              <a:gd name="connsiteY51" fmla="*/ 876173 h 1890873"/>
              <a:gd name="connsiteX52" fmla="*/ 6275 w 12223414"/>
              <a:gd name="connsiteY52" fmla="*/ 80926 h 1890873"/>
              <a:gd name="connsiteX0" fmla="*/ 6275 w 12223414"/>
              <a:gd name="connsiteY0" fmla="*/ 87387 h 1897334"/>
              <a:gd name="connsiteX1" fmla="*/ 345641 w 12223414"/>
              <a:gd name="connsiteY1" fmla="*/ 100208 h 1897334"/>
              <a:gd name="connsiteX2" fmla="*/ 2466672 w 12223414"/>
              <a:gd name="connsiteY2" fmla="*/ 81354 h 1897334"/>
              <a:gd name="connsiteX3" fmla="*/ 12213987 w 12223414"/>
              <a:gd name="connsiteY3" fmla="*/ 106241 h 1897334"/>
              <a:gd name="connsiteX4" fmla="*/ 12223414 w 12223414"/>
              <a:gd name="connsiteY4" fmla="*/ 1425994 h 1897334"/>
              <a:gd name="connsiteX5" fmla="*/ 11968890 w 12223414"/>
              <a:gd name="connsiteY5" fmla="*/ 1454274 h 1897334"/>
              <a:gd name="connsiteX6" fmla="*/ 11704939 w 12223414"/>
              <a:gd name="connsiteY6" fmla="*/ 1491981 h 1897334"/>
              <a:gd name="connsiteX7" fmla="*/ 11346721 w 12223414"/>
              <a:gd name="connsiteY7" fmla="*/ 1510835 h 1897334"/>
              <a:gd name="connsiteX8" fmla="*/ 11054490 w 12223414"/>
              <a:gd name="connsiteY8" fmla="*/ 1548542 h 1897334"/>
              <a:gd name="connsiteX9" fmla="*/ 10894234 w 12223414"/>
              <a:gd name="connsiteY9" fmla="*/ 1567396 h 1897334"/>
              <a:gd name="connsiteX10" fmla="*/ 10724552 w 12223414"/>
              <a:gd name="connsiteY10" fmla="*/ 1586249 h 1897334"/>
              <a:gd name="connsiteX11" fmla="*/ 10592576 w 12223414"/>
              <a:gd name="connsiteY11" fmla="*/ 1595676 h 1897334"/>
              <a:gd name="connsiteX12" fmla="*/ 10479455 w 12223414"/>
              <a:gd name="connsiteY12" fmla="*/ 1605103 h 1897334"/>
              <a:gd name="connsiteX13" fmla="*/ 10309772 w 12223414"/>
              <a:gd name="connsiteY13" fmla="*/ 1623956 h 1897334"/>
              <a:gd name="connsiteX14" fmla="*/ 10187224 w 12223414"/>
              <a:gd name="connsiteY14" fmla="*/ 1633383 h 1897334"/>
              <a:gd name="connsiteX15" fmla="*/ 10083529 w 12223414"/>
              <a:gd name="connsiteY15" fmla="*/ 1633383 h 1897334"/>
              <a:gd name="connsiteX16" fmla="*/ 9913847 w 12223414"/>
              <a:gd name="connsiteY16" fmla="*/ 1652237 h 1897334"/>
              <a:gd name="connsiteX17" fmla="*/ 9791298 w 12223414"/>
              <a:gd name="connsiteY17" fmla="*/ 1671090 h 1897334"/>
              <a:gd name="connsiteX18" fmla="*/ 9668750 w 12223414"/>
              <a:gd name="connsiteY18" fmla="*/ 1671090 h 1897334"/>
              <a:gd name="connsiteX19" fmla="*/ 9565055 w 12223414"/>
              <a:gd name="connsiteY19" fmla="*/ 1671090 h 1897334"/>
              <a:gd name="connsiteX20" fmla="*/ 9404799 w 12223414"/>
              <a:gd name="connsiteY20" fmla="*/ 1689944 h 1897334"/>
              <a:gd name="connsiteX21" fmla="*/ 9291677 w 12223414"/>
              <a:gd name="connsiteY21" fmla="*/ 1699371 h 1897334"/>
              <a:gd name="connsiteX22" fmla="*/ 9008873 w 12223414"/>
              <a:gd name="connsiteY22" fmla="*/ 1727651 h 1897334"/>
              <a:gd name="connsiteX23" fmla="*/ 8820337 w 12223414"/>
              <a:gd name="connsiteY23" fmla="*/ 1737078 h 1897334"/>
              <a:gd name="connsiteX24" fmla="*/ 8678935 w 12223414"/>
              <a:gd name="connsiteY24" fmla="*/ 1746505 h 1897334"/>
              <a:gd name="connsiteX25" fmla="*/ 8452692 w 12223414"/>
              <a:gd name="connsiteY25" fmla="*/ 1755932 h 1897334"/>
              <a:gd name="connsiteX26" fmla="*/ 8283009 w 12223414"/>
              <a:gd name="connsiteY26" fmla="*/ 1765359 h 1897334"/>
              <a:gd name="connsiteX27" fmla="*/ 8037913 w 12223414"/>
              <a:gd name="connsiteY27" fmla="*/ 1784212 h 1897334"/>
              <a:gd name="connsiteX28" fmla="*/ 7830523 w 12223414"/>
              <a:gd name="connsiteY28" fmla="*/ 1793639 h 1897334"/>
              <a:gd name="connsiteX29" fmla="*/ 7641987 w 12223414"/>
              <a:gd name="connsiteY29" fmla="*/ 1793639 h 1897334"/>
              <a:gd name="connsiteX30" fmla="*/ 7415743 w 12223414"/>
              <a:gd name="connsiteY30" fmla="*/ 1803066 h 1897334"/>
              <a:gd name="connsiteX31" fmla="*/ 7151793 w 12223414"/>
              <a:gd name="connsiteY31" fmla="*/ 1803066 h 1897334"/>
              <a:gd name="connsiteX32" fmla="*/ 6812428 w 12223414"/>
              <a:gd name="connsiteY32" fmla="*/ 1793639 h 1897334"/>
              <a:gd name="connsiteX33" fmla="*/ 6350515 w 12223414"/>
              <a:gd name="connsiteY33" fmla="*/ 1765359 h 1897334"/>
              <a:gd name="connsiteX34" fmla="*/ 5879174 w 12223414"/>
              <a:gd name="connsiteY34" fmla="*/ 1737078 h 1897334"/>
              <a:gd name="connsiteX35" fmla="*/ 5426688 w 12223414"/>
              <a:gd name="connsiteY35" fmla="*/ 1680517 h 1897334"/>
              <a:gd name="connsiteX36" fmla="*/ 4993055 w 12223414"/>
              <a:gd name="connsiteY36" fmla="*/ 1623956 h 1897334"/>
              <a:gd name="connsiteX37" fmla="*/ 4427447 w 12223414"/>
              <a:gd name="connsiteY37" fmla="*/ 1557969 h 1897334"/>
              <a:gd name="connsiteX38" fmla="*/ 3531900 w 12223414"/>
              <a:gd name="connsiteY38" fmla="*/ 1473128 h 1897334"/>
              <a:gd name="connsiteX39" fmla="*/ 3003999 w 12223414"/>
              <a:gd name="connsiteY39" fmla="*/ 1416567 h 1897334"/>
              <a:gd name="connsiteX40" fmla="*/ 2655207 w 12223414"/>
              <a:gd name="connsiteY40" fmla="*/ 1407140 h 1897334"/>
              <a:gd name="connsiteX41" fmla="*/ 2353550 w 12223414"/>
              <a:gd name="connsiteY41" fmla="*/ 1425994 h 1897334"/>
              <a:gd name="connsiteX42" fmla="*/ 2108453 w 12223414"/>
              <a:gd name="connsiteY42" fmla="*/ 1435420 h 1897334"/>
              <a:gd name="connsiteX43" fmla="*/ 1759661 w 12223414"/>
              <a:gd name="connsiteY43" fmla="*/ 1482554 h 1897334"/>
              <a:gd name="connsiteX44" fmla="*/ 1476857 w 12223414"/>
              <a:gd name="connsiteY44" fmla="*/ 1520262 h 1897334"/>
              <a:gd name="connsiteX45" fmla="*/ 1269467 w 12223414"/>
              <a:gd name="connsiteY45" fmla="*/ 1557969 h 1897334"/>
              <a:gd name="connsiteX46" fmla="*/ 1062077 w 12223414"/>
              <a:gd name="connsiteY46" fmla="*/ 1595676 h 1897334"/>
              <a:gd name="connsiteX47" fmla="*/ 807554 w 12223414"/>
              <a:gd name="connsiteY47" fmla="*/ 1661664 h 1897334"/>
              <a:gd name="connsiteX48" fmla="*/ 609591 w 12223414"/>
              <a:gd name="connsiteY48" fmla="*/ 1708798 h 1897334"/>
              <a:gd name="connsiteX49" fmla="*/ 430482 w 12223414"/>
              <a:gd name="connsiteY49" fmla="*/ 1765359 h 1897334"/>
              <a:gd name="connsiteX50" fmla="*/ 166531 w 12223414"/>
              <a:gd name="connsiteY50" fmla="*/ 1850200 h 1897334"/>
              <a:gd name="connsiteX51" fmla="*/ 34556 w 12223414"/>
              <a:gd name="connsiteY51" fmla="*/ 1897334 h 1897334"/>
              <a:gd name="connsiteX52" fmla="*/ 15703 w 12223414"/>
              <a:gd name="connsiteY52" fmla="*/ 882634 h 1897334"/>
              <a:gd name="connsiteX53" fmla="*/ 6275 w 12223414"/>
              <a:gd name="connsiteY53" fmla="*/ 87387 h 1897334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25446"/>
              <a:gd name="connsiteX1" fmla="*/ 345641 w 12223414"/>
              <a:gd name="connsiteY1" fmla="*/ 18893 h 1825446"/>
              <a:gd name="connsiteX2" fmla="*/ 2466672 w 12223414"/>
              <a:gd name="connsiteY2" fmla="*/ 39 h 1825446"/>
              <a:gd name="connsiteX3" fmla="*/ 12213987 w 12223414"/>
              <a:gd name="connsiteY3" fmla="*/ 24926 h 1825446"/>
              <a:gd name="connsiteX4" fmla="*/ 12223414 w 12223414"/>
              <a:gd name="connsiteY4" fmla="*/ 1344679 h 1825446"/>
              <a:gd name="connsiteX5" fmla="*/ 11968890 w 12223414"/>
              <a:gd name="connsiteY5" fmla="*/ 1372959 h 1825446"/>
              <a:gd name="connsiteX6" fmla="*/ 11704939 w 12223414"/>
              <a:gd name="connsiteY6" fmla="*/ 1410666 h 1825446"/>
              <a:gd name="connsiteX7" fmla="*/ 11346721 w 12223414"/>
              <a:gd name="connsiteY7" fmla="*/ 1429520 h 1825446"/>
              <a:gd name="connsiteX8" fmla="*/ 11054490 w 12223414"/>
              <a:gd name="connsiteY8" fmla="*/ 1467227 h 1825446"/>
              <a:gd name="connsiteX9" fmla="*/ 10894234 w 12223414"/>
              <a:gd name="connsiteY9" fmla="*/ 1486081 h 1825446"/>
              <a:gd name="connsiteX10" fmla="*/ 10724552 w 12223414"/>
              <a:gd name="connsiteY10" fmla="*/ 1504934 h 1825446"/>
              <a:gd name="connsiteX11" fmla="*/ 10592576 w 12223414"/>
              <a:gd name="connsiteY11" fmla="*/ 1514361 h 1825446"/>
              <a:gd name="connsiteX12" fmla="*/ 10479455 w 12223414"/>
              <a:gd name="connsiteY12" fmla="*/ 1523788 h 1825446"/>
              <a:gd name="connsiteX13" fmla="*/ 10309772 w 12223414"/>
              <a:gd name="connsiteY13" fmla="*/ 1542641 h 1825446"/>
              <a:gd name="connsiteX14" fmla="*/ 10187224 w 12223414"/>
              <a:gd name="connsiteY14" fmla="*/ 1552068 h 1825446"/>
              <a:gd name="connsiteX15" fmla="*/ 10083529 w 12223414"/>
              <a:gd name="connsiteY15" fmla="*/ 1552068 h 1825446"/>
              <a:gd name="connsiteX16" fmla="*/ 9913847 w 12223414"/>
              <a:gd name="connsiteY16" fmla="*/ 1570922 h 1825446"/>
              <a:gd name="connsiteX17" fmla="*/ 9791298 w 12223414"/>
              <a:gd name="connsiteY17" fmla="*/ 1589775 h 1825446"/>
              <a:gd name="connsiteX18" fmla="*/ 9668750 w 12223414"/>
              <a:gd name="connsiteY18" fmla="*/ 1589775 h 1825446"/>
              <a:gd name="connsiteX19" fmla="*/ 9565055 w 12223414"/>
              <a:gd name="connsiteY19" fmla="*/ 1589775 h 1825446"/>
              <a:gd name="connsiteX20" fmla="*/ 9404799 w 12223414"/>
              <a:gd name="connsiteY20" fmla="*/ 1608629 h 1825446"/>
              <a:gd name="connsiteX21" fmla="*/ 9291677 w 12223414"/>
              <a:gd name="connsiteY21" fmla="*/ 1618056 h 1825446"/>
              <a:gd name="connsiteX22" fmla="*/ 9008873 w 12223414"/>
              <a:gd name="connsiteY22" fmla="*/ 1646336 h 1825446"/>
              <a:gd name="connsiteX23" fmla="*/ 8820337 w 12223414"/>
              <a:gd name="connsiteY23" fmla="*/ 1655763 h 1825446"/>
              <a:gd name="connsiteX24" fmla="*/ 8678935 w 12223414"/>
              <a:gd name="connsiteY24" fmla="*/ 1665190 h 1825446"/>
              <a:gd name="connsiteX25" fmla="*/ 8452692 w 12223414"/>
              <a:gd name="connsiteY25" fmla="*/ 1674617 h 1825446"/>
              <a:gd name="connsiteX26" fmla="*/ 8283009 w 12223414"/>
              <a:gd name="connsiteY26" fmla="*/ 1684044 h 1825446"/>
              <a:gd name="connsiteX27" fmla="*/ 8037913 w 12223414"/>
              <a:gd name="connsiteY27" fmla="*/ 1702897 h 1825446"/>
              <a:gd name="connsiteX28" fmla="*/ 7830523 w 12223414"/>
              <a:gd name="connsiteY28" fmla="*/ 1712324 h 1825446"/>
              <a:gd name="connsiteX29" fmla="*/ 7641987 w 12223414"/>
              <a:gd name="connsiteY29" fmla="*/ 1712324 h 1825446"/>
              <a:gd name="connsiteX30" fmla="*/ 7415743 w 12223414"/>
              <a:gd name="connsiteY30" fmla="*/ 1721751 h 1825446"/>
              <a:gd name="connsiteX31" fmla="*/ 7151793 w 12223414"/>
              <a:gd name="connsiteY31" fmla="*/ 1721751 h 1825446"/>
              <a:gd name="connsiteX32" fmla="*/ 6812428 w 12223414"/>
              <a:gd name="connsiteY32" fmla="*/ 1712324 h 1825446"/>
              <a:gd name="connsiteX33" fmla="*/ 6350515 w 12223414"/>
              <a:gd name="connsiteY33" fmla="*/ 1684044 h 1825446"/>
              <a:gd name="connsiteX34" fmla="*/ 5879174 w 12223414"/>
              <a:gd name="connsiteY34" fmla="*/ 1655763 h 1825446"/>
              <a:gd name="connsiteX35" fmla="*/ 5426688 w 12223414"/>
              <a:gd name="connsiteY35" fmla="*/ 1599202 h 1825446"/>
              <a:gd name="connsiteX36" fmla="*/ 4993055 w 12223414"/>
              <a:gd name="connsiteY36" fmla="*/ 1542641 h 1825446"/>
              <a:gd name="connsiteX37" fmla="*/ 4427447 w 12223414"/>
              <a:gd name="connsiteY37" fmla="*/ 1476654 h 1825446"/>
              <a:gd name="connsiteX38" fmla="*/ 3531900 w 12223414"/>
              <a:gd name="connsiteY38" fmla="*/ 1391813 h 1825446"/>
              <a:gd name="connsiteX39" fmla="*/ 3003999 w 12223414"/>
              <a:gd name="connsiteY39" fmla="*/ 1335252 h 1825446"/>
              <a:gd name="connsiteX40" fmla="*/ 2655207 w 12223414"/>
              <a:gd name="connsiteY40" fmla="*/ 1325825 h 1825446"/>
              <a:gd name="connsiteX41" fmla="*/ 2353550 w 12223414"/>
              <a:gd name="connsiteY41" fmla="*/ 1344679 h 1825446"/>
              <a:gd name="connsiteX42" fmla="*/ 2108453 w 12223414"/>
              <a:gd name="connsiteY42" fmla="*/ 1354105 h 1825446"/>
              <a:gd name="connsiteX43" fmla="*/ 1759661 w 12223414"/>
              <a:gd name="connsiteY43" fmla="*/ 1401239 h 1825446"/>
              <a:gd name="connsiteX44" fmla="*/ 1476857 w 12223414"/>
              <a:gd name="connsiteY44" fmla="*/ 1438947 h 1825446"/>
              <a:gd name="connsiteX45" fmla="*/ 1269467 w 12223414"/>
              <a:gd name="connsiteY45" fmla="*/ 1476654 h 1825446"/>
              <a:gd name="connsiteX46" fmla="*/ 1062077 w 12223414"/>
              <a:gd name="connsiteY46" fmla="*/ 1514361 h 1825446"/>
              <a:gd name="connsiteX47" fmla="*/ 807554 w 12223414"/>
              <a:gd name="connsiteY47" fmla="*/ 1580349 h 1825446"/>
              <a:gd name="connsiteX48" fmla="*/ 609591 w 12223414"/>
              <a:gd name="connsiteY48" fmla="*/ 1627483 h 1825446"/>
              <a:gd name="connsiteX49" fmla="*/ 430482 w 12223414"/>
              <a:gd name="connsiteY49" fmla="*/ 1684044 h 1825446"/>
              <a:gd name="connsiteX50" fmla="*/ 166531 w 12223414"/>
              <a:gd name="connsiteY50" fmla="*/ 1768885 h 1825446"/>
              <a:gd name="connsiteX51" fmla="*/ 25129 w 12223414"/>
              <a:gd name="connsiteY51" fmla="*/ 1825446 h 1825446"/>
              <a:gd name="connsiteX52" fmla="*/ 15703 w 12223414"/>
              <a:gd name="connsiteY52" fmla="*/ 801319 h 1825446"/>
              <a:gd name="connsiteX53" fmla="*/ 6275 w 12223414"/>
              <a:gd name="connsiteY53" fmla="*/ 6072 h 1825446"/>
              <a:gd name="connsiteX0" fmla="*/ 22818 w 12239957"/>
              <a:gd name="connsiteY0" fmla="*/ 55237 h 1874611"/>
              <a:gd name="connsiteX1" fmla="*/ 362184 w 12239957"/>
              <a:gd name="connsiteY1" fmla="*/ 68058 h 1874611"/>
              <a:gd name="connsiteX2" fmla="*/ 2483215 w 12239957"/>
              <a:gd name="connsiteY2" fmla="*/ 49204 h 1874611"/>
              <a:gd name="connsiteX3" fmla="*/ 12230530 w 12239957"/>
              <a:gd name="connsiteY3" fmla="*/ 74091 h 1874611"/>
              <a:gd name="connsiteX4" fmla="*/ 12239957 w 12239957"/>
              <a:gd name="connsiteY4" fmla="*/ 1393844 h 1874611"/>
              <a:gd name="connsiteX5" fmla="*/ 11985433 w 12239957"/>
              <a:gd name="connsiteY5" fmla="*/ 1422124 h 1874611"/>
              <a:gd name="connsiteX6" fmla="*/ 11721482 w 12239957"/>
              <a:gd name="connsiteY6" fmla="*/ 1459831 h 1874611"/>
              <a:gd name="connsiteX7" fmla="*/ 11363264 w 12239957"/>
              <a:gd name="connsiteY7" fmla="*/ 1478685 h 1874611"/>
              <a:gd name="connsiteX8" fmla="*/ 11071033 w 12239957"/>
              <a:gd name="connsiteY8" fmla="*/ 1516392 h 1874611"/>
              <a:gd name="connsiteX9" fmla="*/ 10910777 w 12239957"/>
              <a:gd name="connsiteY9" fmla="*/ 1535246 h 1874611"/>
              <a:gd name="connsiteX10" fmla="*/ 10741095 w 12239957"/>
              <a:gd name="connsiteY10" fmla="*/ 1554099 h 1874611"/>
              <a:gd name="connsiteX11" fmla="*/ 10609119 w 12239957"/>
              <a:gd name="connsiteY11" fmla="*/ 1563526 h 1874611"/>
              <a:gd name="connsiteX12" fmla="*/ 10495998 w 12239957"/>
              <a:gd name="connsiteY12" fmla="*/ 1572953 h 1874611"/>
              <a:gd name="connsiteX13" fmla="*/ 10326315 w 12239957"/>
              <a:gd name="connsiteY13" fmla="*/ 1591806 h 1874611"/>
              <a:gd name="connsiteX14" fmla="*/ 10203767 w 12239957"/>
              <a:gd name="connsiteY14" fmla="*/ 1601233 h 1874611"/>
              <a:gd name="connsiteX15" fmla="*/ 10100072 w 12239957"/>
              <a:gd name="connsiteY15" fmla="*/ 1601233 h 1874611"/>
              <a:gd name="connsiteX16" fmla="*/ 9930390 w 12239957"/>
              <a:gd name="connsiteY16" fmla="*/ 1620087 h 1874611"/>
              <a:gd name="connsiteX17" fmla="*/ 9807841 w 12239957"/>
              <a:gd name="connsiteY17" fmla="*/ 1638940 h 1874611"/>
              <a:gd name="connsiteX18" fmla="*/ 9685293 w 12239957"/>
              <a:gd name="connsiteY18" fmla="*/ 1638940 h 1874611"/>
              <a:gd name="connsiteX19" fmla="*/ 9581598 w 12239957"/>
              <a:gd name="connsiteY19" fmla="*/ 1638940 h 1874611"/>
              <a:gd name="connsiteX20" fmla="*/ 9421342 w 12239957"/>
              <a:gd name="connsiteY20" fmla="*/ 1657794 h 1874611"/>
              <a:gd name="connsiteX21" fmla="*/ 9308220 w 12239957"/>
              <a:gd name="connsiteY21" fmla="*/ 1667221 h 1874611"/>
              <a:gd name="connsiteX22" fmla="*/ 9025416 w 12239957"/>
              <a:gd name="connsiteY22" fmla="*/ 1695501 h 1874611"/>
              <a:gd name="connsiteX23" fmla="*/ 8836880 w 12239957"/>
              <a:gd name="connsiteY23" fmla="*/ 1704928 h 1874611"/>
              <a:gd name="connsiteX24" fmla="*/ 8695478 w 12239957"/>
              <a:gd name="connsiteY24" fmla="*/ 1714355 h 1874611"/>
              <a:gd name="connsiteX25" fmla="*/ 8469235 w 12239957"/>
              <a:gd name="connsiteY25" fmla="*/ 1723782 h 1874611"/>
              <a:gd name="connsiteX26" fmla="*/ 8299552 w 12239957"/>
              <a:gd name="connsiteY26" fmla="*/ 1733209 h 1874611"/>
              <a:gd name="connsiteX27" fmla="*/ 8054456 w 12239957"/>
              <a:gd name="connsiteY27" fmla="*/ 1752062 h 1874611"/>
              <a:gd name="connsiteX28" fmla="*/ 7847066 w 12239957"/>
              <a:gd name="connsiteY28" fmla="*/ 1761489 h 1874611"/>
              <a:gd name="connsiteX29" fmla="*/ 7658530 w 12239957"/>
              <a:gd name="connsiteY29" fmla="*/ 1761489 h 1874611"/>
              <a:gd name="connsiteX30" fmla="*/ 7432286 w 12239957"/>
              <a:gd name="connsiteY30" fmla="*/ 1770916 h 1874611"/>
              <a:gd name="connsiteX31" fmla="*/ 7168336 w 12239957"/>
              <a:gd name="connsiteY31" fmla="*/ 1770916 h 1874611"/>
              <a:gd name="connsiteX32" fmla="*/ 6828971 w 12239957"/>
              <a:gd name="connsiteY32" fmla="*/ 1761489 h 1874611"/>
              <a:gd name="connsiteX33" fmla="*/ 6367058 w 12239957"/>
              <a:gd name="connsiteY33" fmla="*/ 1733209 h 1874611"/>
              <a:gd name="connsiteX34" fmla="*/ 5895717 w 12239957"/>
              <a:gd name="connsiteY34" fmla="*/ 1704928 h 1874611"/>
              <a:gd name="connsiteX35" fmla="*/ 5443231 w 12239957"/>
              <a:gd name="connsiteY35" fmla="*/ 1648367 h 1874611"/>
              <a:gd name="connsiteX36" fmla="*/ 5009598 w 12239957"/>
              <a:gd name="connsiteY36" fmla="*/ 1591806 h 1874611"/>
              <a:gd name="connsiteX37" fmla="*/ 4443990 w 12239957"/>
              <a:gd name="connsiteY37" fmla="*/ 1525819 h 1874611"/>
              <a:gd name="connsiteX38" fmla="*/ 3548443 w 12239957"/>
              <a:gd name="connsiteY38" fmla="*/ 1440978 h 1874611"/>
              <a:gd name="connsiteX39" fmla="*/ 3020542 w 12239957"/>
              <a:gd name="connsiteY39" fmla="*/ 1384417 h 1874611"/>
              <a:gd name="connsiteX40" fmla="*/ 2671750 w 12239957"/>
              <a:gd name="connsiteY40" fmla="*/ 1374990 h 1874611"/>
              <a:gd name="connsiteX41" fmla="*/ 2370093 w 12239957"/>
              <a:gd name="connsiteY41" fmla="*/ 1393844 h 1874611"/>
              <a:gd name="connsiteX42" fmla="*/ 2124996 w 12239957"/>
              <a:gd name="connsiteY42" fmla="*/ 1403270 h 1874611"/>
              <a:gd name="connsiteX43" fmla="*/ 1776204 w 12239957"/>
              <a:gd name="connsiteY43" fmla="*/ 1450404 h 1874611"/>
              <a:gd name="connsiteX44" fmla="*/ 1493400 w 12239957"/>
              <a:gd name="connsiteY44" fmla="*/ 1488112 h 1874611"/>
              <a:gd name="connsiteX45" fmla="*/ 1286010 w 12239957"/>
              <a:gd name="connsiteY45" fmla="*/ 1525819 h 1874611"/>
              <a:gd name="connsiteX46" fmla="*/ 1078620 w 12239957"/>
              <a:gd name="connsiteY46" fmla="*/ 1563526 h 1874611"/>
              <a:gd name="connsiteX47" fmla="*/ 824097 w 12239957"/>
              <a:gd name="connsiteY47" fmla="*/ 1629514 h 1874611"/>
              <a:gd name="connsiteX48" fmla="*/ 626134 w 12239957"/>
              <a:gd name="connsiteY48" fmla="*/ 1676648 h 1874611"/>
              <a:gd name="connsiteX49" fmla="*/ 447025 w 12239957"/>
              <a:gd name="connsiteY49" fmla="*/ 1733209 h 1874611"/>
              <a:gd name="connsiteX50" fmla="*/ 183074 w 12239957"/>
              <a:gd name="connsiteY50" fmla="*/ 1818050 h 1874611"/>
              <a:gd name="connsiteX51" fmla="*/ 41672 w 12239957"/>
              <a:gd name="connsiteY51" fmla="*/ 1874611 h 1874611"/>
              <a:gd name="connsiteX52" fmla="*/ 32246 w 12239957"/>
              <a:gd name="connsiteY52" fmla="*/ 897618 h 1874611"/>
              <a:gd name="connsiteX53" fmla="*/ 22818 w 12239957"/>
              <a:gd name="connsiteY53" fmla="*/ 55237 h 1874611"/>
              <a:gd name="connsiteX0" fmla="*/ 21081 w 12238220"/>
              <a:gd name="connsiteY0" fmla="*/ 55237 h 1874611"/>
              <a:gd name="connsiteX1" fmla="*/ 360447 w 12238220"/>
              <a:gd name="connsiteY1" fmla="*/ 68058 h 1874611"/>
              <a:gd name="connsiteX2" fmla="*/ 2481478 w 12238220"/>
              <a:gd name="connsiteY2" fmla="*/ 49204 h 1874611"/>
              <a:gd name="connsiteX3" fmla="*/ 12228793 w 12238220"/>
              <a:gd name="connsiteY3" fmla="*/ 74091 h 1874611"/>
              <a:gd name="connsiteX4" fmla="*/ 12238220 w 12238220"/>
              <a:gd name="connsiteY4" fmla="*/ 1393844 h 1874611"/>
              <a:gd name="connsiteX5" fmla="*/ 11983696 w 12238220"/>
              <a:gd name="connsiteY5" fmla="*/ 1422124 h 1874611"/>
              <a:gd name="connsiteX6" fmla="*/ 11719745 w 12238220"/>
              <a:gd name="connsiteY6" fmla="*/ 1459831 h 1874611"/>
              <a:gd name="connsiteX7" fmla="*/ 11361527 w 12238220"/>
              <a:gd name="connsiteY7" fmla="*/ 1478685 h 1874611"/>
              <a:gd name="connsiteX8" fmla="*/ 11069296 w 12238220"/>
              <a:gd name="connsiteY8" fmla="*/ 1516392 h 1874611"/>
              <a:gd name="connsiteX9" fmla="*/ 10909040 w 12238220"/>
              <a:gd name="connsiteY9" fmla="*/ 1535246 h 1874611"/>
              <a:gd name="connsiteX10" fmla="*/ 10739358 w 12238220"/>
              <a:gd name="connsiteY10" fmla="*/ 1554099 h 1874611"/>
              <a:gd name="connsiteX11" fmla="*/ 10607382 w 12238220"/>
              <a:gd name="connsiteY11" fmla="*/ 1563526 h 1874611"/>
              <a:gd name="connsiteX12" fmla="*/ 10494261 w 12238220"/>
              <a:gd name="connsiteY12" fmla="*/ 1572953 h 1874611"/>
              <a:gd name="connsiteX13" fmla="*/ 10324578 w 12238220"/>
              <a:gd name="connsiteY13" fmla="*/ 1591806 h 1874611"/>
              <a:gd name="connsiteX14" fmla="*/ 10202030 w 12238220"/>
              <a:gd name="connsiteY14" fmla="*/ 1601233 h 1874611"/>
              <a:gd name="connsiteX15" fmla="*/ 10098335 w 12238220"/>
              <a:gd name="connsiteY15" fmla="*/ 1601233 h 1874611"/>
              <a:gd name="connsiteX16" fmla="*/ 9928653 w 12238220"/>
              <a:gd name="connsiteY16" fmla="*/ 1620087 h 1874611"/>
              <a:gd name="connsiteX17" fmla="*/ 9806104 w 12238220"/>
              <a:gd name="connsiteY17" fmla="*/ 1638940 h 1874611"/>
              <a:gd name="connsiteX18" fmla="*/ 9683556 w 12238220"/>
              <a:gd name="connsiteY18" fmla="*/ 1638940 h 1874611"/>
              <a:gd name="connsiteX19" fmla="*/ 9579861 w 12238220"/>
              <a:gd name="connsiteY19" fmla="*/ 1638940 h 1874611"/>
              <a:gd name="connsiteX20" fmla="*/ 9419605 w 12238220"/>
              <a:gd name="connsiteY20" fmla="*/ 1657794 h 1874611"/>
              <a:gd name="connsiteX21" fmla="*/ 9306483 w 12238220"/>
              <a:gd name="connsiteY21" fmla="*/ 1667221 h 1874611"/>
              <a:gd name="connsiteX22" fmla="*/ 9023679 w 12238220"/>
              <a:gd name="connsiteY22" fmla="*/ 1695501 h 1874611"/>
              <a:gd name="connsiteX23" fmla="*/ 8835143 w 12238220"/>
              <a:gd name="connsiteY23" fmla="*/ 1704928 h 1874611"/>
              <a:gd name="connsiteX24" fmla="*/ 8693741 w 12238220"/>
              <a:gd name="connsiteY24" fmla="*/ 1714355 h 1874611"/>
              <a:gd name="connsiteX25" fmla="*/ 8467498 w 12238220"/>
              <a:gd name="connsiteY25" fmla="*/ 1723782 h 1874611"/>
              <a:gd name="connsiteX26" fmla="*/ 8297815 w 12238220"/>
              <a:gd name="connsiteY26" fmla="*/ 1733209 h 1874611"/>
              <a:gd name="connsiteX27" fmla="*/ 8052719 w 12238220"/>
              <a:gd name="connsiteY27" fmla="*/ 1752062 h 1874611"/>
              <a:gd name="connsiteX28" fmla="*/ 7845329 w 12238220"/>
              <a:gd name="connsiteY28" fmla="*/ 1761489 h 1874611"/>
              <a:gd name="connsiteX29" fmla="*/ 7656793 w 12238220"/>
              <a:gd name="connsiteY29" fmla="*/ 1761489 h 1874611"/>
              <a:gd name="connsiteX30" fmla="*/ 7430549 w 12238220"/>
              <a:gd name="connsiteY30" fmla="*/ 1770916 h 1874611"/>
              <a:gd name="connsiteX31" fmla="*/ 7166599 w 12238220"/>
              <a:gd name="connsiteY31" fmla="*/ 1770916 h 1874611"/>
              <a:gd name="connsiteX32" fmla="*/ 6827234 w 12238220"/>
              <a:gd name="connsiteY32" fmla="*/ 1761489 h 1874611"/>
              <a:gd name="connsiteX33" fmla="*/ 6365321 w 12238220"/>
              <a:gd name="connsiteY33" fmla="*/ 1733209 h 1874611"/>
              <a:gd name="connsiteX34" fmla="*/ 5893980 w 12238220"/>
              <a:gd name="connsiteY34" fmla="*/ 1704928 h 1874611"/>
              <a:gd name="connsiteX35" fmla="*/ 5441494 w 12238220"/>
              <a:gd name="connsiteY35" fmla="*/ 1648367 h 1874611"/>
              <a:gd name="connsiteX36" fmla="*/ 5007861 w 12238220"/>
              <a:gd name="connsiteY36" fmla="*/ 1591806 h 1874611"/>
              <a:gd name="connsiteX37" fmla="*/ 4442253 w 12238220"/>
              <a:gd name="connsiteY37" fmla="*/ 1525819 h 1874611"/>
              <a:gd name="connsiteX38" fmla="*/ 3546706 w 12238220"/>
              <a:gd name="connsiteY38" fmla="*/ 1440978 h 1874611"/>
              <a:gd name="connsiteX39" fmla="*/ 3018805 w 12238220"/>
              <a:gd name="connsiteY39" fmla="*/ 1384417 h 1874611"/>
              <a:gd name="connsiteX40" fmla="*/ 2670013 w 12238220"/>
              <a:gd name="connsiteY40" fmla="*/ 1374990 h 1874611"/>
              <a:gd name="connsiteX41" fmla="*/ 2368356 w 12238220"/>
              <a:gd name="connsiteY41" fmla="*/ 1393844 h 1874611"/>
              <a:gd name="connsiteX42" fmla="*/ 2123259 w 12238220"/>
              <a:gd name="connsiteY42" fmla="*/ 1403270 h 1874611"/>
              <a:gd name="connsiteX43" fmla="*/ 1774467 w 12238220"/>
              <a:gd name="connsiteY43" fmla="*/ 1450404 h 1874611"/>
              <a:gd name="connsiteX44" fmla="*/ 1491663 w 12238220"/>
              <a:gd name="connsiteY44" fmla="*/ 1488112 h 1874611"/>
              <a:gd name="connsiteX45" fmla="*/ 1284273 w 12238220"/>
              <a:gd name="connsiteY45" fmla="*/ 1525819 h 1874611"/>
              <a:gd name="connsiteX46" fmla="*/ 1076883 w 12238220"/>
              <a:gd name="connsiteY46" fmla="*/ 1563526 h 1874611"/>
              <a:gd name="connsiteX47" fmla="*/ 822360 w 12238220"/>
              <a:gd name="connsiteY47" fmla="*/ 1629514 h 1874611"/>
              <a:gd name="connsiteX48" fmla="*/ 624397 w 12238220"/>
              <a:gd name="connsiteY48" fmla="*/ 1676648 h 1874611"/>
              <a:gd name="connsiteX49" fmla="*/ 445288 w 12238220"/>
              <a:gd name="connsiteY49" fmla="*/ 1733209 h 1874611"/>
              <a:gd name="connsiteX50" fmla="*/ 181337 w 12238220"/>
              <a:gd name="connsiteY50" fmla="*/ 1818050 h 1874611"/>
              <a:gd name="connsiteX51" fmla="*/ 39935 w 12238220"/>
              <a:gd name="connsiteY51" fmla="*/ 1874611 h 1874611"/>
              <a:gd name="connsiteX52" fmla="*/ 30509 w 12238220"/>
              <a:gd name="connsiteY52" fmla="*/ 897618 h 1874611"/>
              <a:gd name="connsiteX53" fmla="*/ 21081 w 12238220"/>
              <a:gd name="connsiteY53" fmla="*/ 55237 h 1874611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527248 w 12218762"/>
              <a:gd name="connsiteY38" fmla="*/ 1391813 h 1825446"/>
              <a:gd name="connsiteX39" fmla="*/ 2999347 w 12218762"/>
              <a:gd name="connsiteY39" fmla="*/ 1335252 h 1825446"/>
              <a:gd name="connsiteX40" fmla="*/ 2650555 w 12218762"/>
              <a:gd name="connsiteY40" fmla="*/ 1325825 h 1825446"/>
              <a:gd name="connsiteX41" fmla="*/ 2348898 w 12218762"/>
              <a:gd name="connsiteY41" fmla="*/ 1344679 h 1825446"/>
              <a:gd name="connsiteX42" fmla="*/ 2103801 w 12218762"/>
              <a:gd name="connsiteY42" fmla="*/ 1354105 h 1825446"/>
              <a:gd name="connsiteX43" fmla="*/ 1755009 w 12218762"/>
              <a:gd name="connsiteY43" fmla="*/ 1401239 h 1825446"/>
              <a:gd name="connsiteX44" fmla="*/ 1472205 w 12218762"/>
              <a:gd name="connsiteY44" fmla="*/ 1438947 h 1825446"/>
              <a:gd name="connsiteX45" fmla="*/ 1264815 w 12218762"/>
              <a:gd name="connsiteY45" fmla="*/ 1476654 h 1825446"/>
              <a:gd name="connsiteX46" fmla="*/ 1057425 w 12218762"/>
              <a:gd name="connsiteY46" fmla="*/ 1514361 h 1825446"/>
              <a:gd name="connsiteX47" fmla="*/ 802902 w 12218762"/>
              <a:gd name="connsiteY47" fmla="*/ 1580349 h 1825446"/>
              <a:gd name="connsiteX48" fmla="*/ 604939 w 12218762"/>
              <a:gd name="connsiteY48" fmla="*/ 1627483 h 1825446"/>
              <a:gd name="connsiteX49" fmla="*/ 425830 w 12218762"/>
              <a:gd name="connsiteY49" fmla="*/ 1684044 h 1825446"/>
              <a:gd name="connsiteX50" fmla="*/ 161879 w 12218762"/>
              <a:gd name="connsiteY50" fmla="*/ 1768885 h 1825446"/>
              <a:gd name="connsiteX51" fmla="*/ 20477 w 12218762"/>
              <a:gd name="connsiteY51" fmla="*/ 1825446 h 1825446"/>
              <a:gd name="connsiteX52" fmla="*/ 11051 w 12218762"/>
              <a:gd name="connsiteY52" fmla="*/ 848453 h 1825446"/>
              <a:gd name="connsiteX53" fmla="*/ 1623 w 12218762"/>
              <a:gd name="connsiteY53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2999347 w 12218762"/>
              <a:gd name="connsiteY40" fmla="*/ 1335252 h 1825446"/>
              <a:gd name="connsiteX41" fmla="*/ 2650555 w 12218762"/>
              <a:gd name="connsiteY41" fmla="*/ 1325825 h 1825446"/>
              <a:gd name="connsiteX42" fmla="*/ 2348898 w 12218762"/>
              <a:gd name="connsiteY42" fmla="*/ 1344679 h 1825446"/>
              <a:gd name="connsiteX43" fmla="*/ 2103801 w 12218762"/>
              <a:gd name="connsiteY43" fmla="*/ 1354105 h 1825446"/>
              <a:gd name="connsiteX44" fmla="*/ 1755009 w 12218762"/>
              <a:gd name="connsiteY44" fmla="*/ 1401239 h 1825446"/>
              <a:gd name="connsiteX45" fmla="*/ 1472205 w 12218762"/>
              <a:gd name="connsiteY45" fmla="*/ 1438947 h 1825446"/>
              <a:gd name="connsiteX46" fmla="*/ 1264815 w 12218762"/>
              <a:gd name="connsiteY46" fmla="*/ 1476654 h 1825446"/>
              <a:gd name="connsiteX47" fmla="*/ 1057425 w 12218762"/>
              <a:gd name="connsiteY47" fmla="*/ 1514361 h 1825446"/>
              <a:gd name="connsiteX48" fmla="*/ 802902 w 12218762"/>
              <a:gd name="connsiteY48" fmla="*/ 1580349 h 1825446"/>
              <a:gd name="connsiteX49" fmla="*/ 604939 w 12218762"/>
              <a:gd name="connsiteY49" fmla="*/ 1627483 h 1825446"/>
              <a:gd name="connsiteX50" fmla="*/ 425830 w 12218762"/>
              <a:gd name="connsiteY50" fmla="*/ 1684044 h 1825446"/>
              <a:gd name="connsiteX51" fmla="*/ 161879 w 12218762"/>
              <a:gd name="connsiteY51" fmla="*/ 1768885 h 1825446"/>
              <a:gd name="connsiteX52" fmla="*/ 20477 w 12218762"/>
              <a:gd name="connsiteY52" fmla="*/ 1825446 h 1825446"/>
              <a:gd name="connsiteX53" fmla="*/ 11051 w 12218762"/>
              <a:gd name="connsiteY53" fmla="*/ 848453 h 1825446"/>
              <a:gd name="connsiteX54" fmla="*/ 1623 w 12218762"/>
              <a:gd name="connsiteY54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30730 w 12247869"/>
              <a:gd name="connsiteY0" fmla="*/ 55237 h 1874611"/>
              <a:gd name="connsiteX1" fmla="*/ 502072 w 12247869"/>
              <a:gd name="connsiteY1" fmla="*/ 68058 h 1874611"/>
              <a:gd name="connsiteX2" fmla="*/ 2491127 w 12247869"/>
              <a:gd name="connsiteY2" fmla="*/ 49204 h 1874611"/>
              <a:gd name="connsiteX3" fmla="*/ 12238442 w 12247869"/>
              <a:gd name="connsiteY3" fmla="*/ 74091 h 1874611"/>
              <a:gd name="connsiteX4" fmla="*/ 12247869 w 12247869"/>
              <a:gd name="connsiteY4" fmla="*/ 1393844 h 1874611"/>
              <a:gd name="connsiteX5" fmla="*/ 11993345 w 12247869"/>
              <a:gd name="connsiteY5" fmla="*/ 1422124 h 1874611"/>
              <a:gd name="connsiteX6" fmla="*/ 11729394 w 12247869"/>
              <a:gd name="connsiteY6" fmla="*/ 1459831 h 1874611"/>
              <a:gd name="connsiteX7" fmla="*/ 11371176 w 12247869"/>
              <a:gd name="connsiteY7" fmla="*/ 1478685 h 1874611"/>
              <a:gd name="connsiteX8" fmla="*/ 11078945 w 12247869"/>
              <a:gd name="connsiteY8" fmla="*/ 1516392 h 1874611"/>
              <a:gd name="connsiteX9" fmla="*/ 10918689 w 12247869"/>
              <a:gd name="connsiteY9" fmla="*/ 1535246 h 1874611"/>
              <a:gd name="connsiteX10" fmla="*/ 10749007 w 12247869"/>
              <a:gd name="connsiteY10" fmla="*/ 1554099 h 1874611"/>
              <a:gd name="connsiteX11" fmla="*/ 10617031 w 12247869"/>
              <a:gd name="connsiteY11" fmla="*/ 1563526 h 1874611"/>
              <a:gd name="connsiteX12" fmla="*/ 10503910 w 12247869"/>
              <a:gd name="connsiteY12" fmla="*/ 1572953 h 1874611"/>
              <a:gd name="connsiteX13" fmla="*/ 10334227 w 12247869"/>
              <a:gd name="connsiteY13" fmla="*/ 1591806 h 1874611"/>
              <a:gd name="connsiteX14" fmla="*/ 10211679 w 12247869"/>
              <a:gd name="connsiteY14" fmla="*/ 1601233 h 1874611"/>
              <a:gd name="connsiteX15" fmla="*/ 10107984 w 12247869"/>
              <a:gd name="connsiteY15" fmla="*/ 1601233 h 1874611"/>
              <a:gd name="connsiteX16" fmla="*/ 9938302 w 12247869"/>
              <a:gd name="connsiteY16" fmla="*/ 1620087 h 1874611"/>
              <a:gd name="connsiteX17" fmla="*/ 9815753 w 12247869"/>
              <a:gd name="connsiteY17" fmla="*/ 1638940 h 1874611"/>
              <a:gd name="connsiteX18" fmla="*/ 9693205 w 12247869"/>
              <a:gd name="connsiteY18" fmla="*/ 1638940 h 1874611"/>
              <a:gd name="connsiteX19" fmla="*/ 9589510 w 12247869"/>
              <a:gd name="connsiteY19" fmla="*/ 1638940 h 1874611"/>
              <a:gd name="connsiteX20" fmla="*/ 9429254 w 12247869"/>
              <a:gd name="connsiteY20" fmla="*/ 1657794 h 1874611"/>
              <a:gd name="connsiteX21" fmla="*/ 9316132 w 12247869"/>
              <a:gd name="connsiteY21" fmla="*/ 1667221 h 1874611"/>
              <a:gd name="connsiteX22" fmla="*/ 9033328 w 12247869"/>
              <a:gd name="connsiteY22" fmla="*/ 1695501 h 1874611"/>
              <a:gd name="connsiteX23" fmla="*/ 8844792 w 12247869"/>
              <a:gd name="connsiteY23" fmla="*/ 1704928 h 1874611"/>
              <a:gd name="connsiteX24" fmla="*/ 8703390 w 12247869"/>
              <a:gd name="connsiteY24" fmla="*/ 1714355 h 1874611"/>
              <a:gd name="connsiteX25" fmla="*/ 8477147 w 12247869"/>
              <a:gd name="connsiteY25" fmla="*/ 1723782 h 1874611"/>
              <a:gd name="connsiteX26" fmla="*/ 8307464 w 12247869"/>
              <a:gd name="connsiteY26" fmla="*/ 1733209 h 1874611"/>
              <a:gd name="connsiteX27" fmla="*/ 8062368 w 12247869"/>
              <a:gd name="connsiteY27" fmla="*/ 1752062 h 1874611"/>
              <a:gd name="connsiteX28" fmla="*/ 7854978 w 12247869"/>
              <a:gd name="connsiteY28" fmla="*/ 1761489 h 1874611"/>
              <a:gd name="connsiteX29" fmla="*/ 7666442 w 12247869"/>
              <a:gd name="connsiteY29" fmla="*/ 1761489 h 1874611"/>
              <a:gd name="connsiteX30" fmla="*/ 7440198 w 12247869"/>
              <a:gd name="connsiteY30" fmla="*/ 1770916 h 1874611"/>
              <a:gd name="connsiteX31" fmla="*/ 7176248 w 12247869"/>
              <a:gd name="connsiteY31" fmla="*/ 1770916 h 1874611"/>
              <a:gd name="connsiteX32" fmla="*/ 6836883 w 12247869"/>
              <a:gd name="connsiteY32" fmla="*/ 1761489 h 1874611"/>
              <a:gd name="connsiteX33" fmla="*/ 6374970 w 12247869"/>
              <a:gd name="connsiteY33" fmla="*/ 1733209 h 1874611"/>
              <a:gd name="connsiteX34" fmla="*/ 5903629 w 12247869"/>
              <a:gd name="connsiteY34" fmla="*/ 1704928 h 1874611"/>
              <a:gd name="connsiteX35" fmla="*/ 5451143 w 12247869"/>
              <a:gd name="connsiteY35" fmla="*/ 1648367 h 1874611"/>
              <a:gd name="connsiteX36" fmla="*/ 5017510 w 12247869"/>
              <a:gd name="connsiteY36" fmla="*/ 1591806 h 1874611"/>
              <a:gd name="connsiteX37" fmla="*/ 4451902 w 12247869"/>
              <a:gd name="connsiteY37" fmla="*/ 1525819 h 1874611"/>
              <a:gd name="connsiteX38" fmla="*/ 4015128 w 12247869"/>
              <a:gd name="connsiteY38" fmla="*/ 1489698 h 1874611"/>
              <a:gd name="connsiteX39" fmla="*/ 3650623 w 12247869"/>
              <a:gd name="connsiteY39" fmla="*/ 1450405 h 1874611"/>
              <a:gd name="connsiteX40" fmla="*/ 3326970 w 12247869"/>
              <a:gd name="connsiteY40" fmla="*/ 1404857 h 1874611"/>
              <a:gd name="connsiteX41" fmla="*/ 3028454 w 12247869"/>
              <a:gd name="connsiteY41" fmla="*/ 1384417 h 1874611"/>
              <a:gd name="connsiteX42" fmla="*/ 2679662 w 12247869"/>
              <a:gd name="connsiteY42" fmla="*/ 1374990 h 1874611"/>
              <a:gd name="connsiteX43" fmla="*/ 2378005 w 12247869"/>
              <a:gd name="connsiteY43" fmla="*/ 1393844 h 1874611"/>
              <a:gd name="connsiteX44" fmla="*/ 2132908 w 12247869"/>
              <a:gd name="connsiteY44" fmla="*/ 1403270 h 1874611"/>
              <a:gd name="connsiteX45" fmla="*/ 1784116 w 12247869"/>
              <a:gd name="connsiteY45" fmla="*/ 1450404 h 1874611"/>
              <a:gd name="connsiteX46" fmla="*/ 1501312 w 12247869"/>
              <a:gd name="connsiteY46" fmla="*/ 1488112 h 1874611"/>
              <a:gd name="connsiteX47" fmla="*/ 1293922 w 12247869"/>
              <a:gd name="connsiteY47" fmla="*/ 1525819 h 1874611"/>
              <a:gd name="connsiteX48" fmla="*/ 1086532 w 12247869"/>
              <a:gd name="connsiteY48" fmla="*/ 1563526 h 1874611"/>
              <a:gd name="connsiteX49" fmla="*/ 832009 w 12247869"/>
              <a:gd name="connsiteY49" fmla="*/ 1629514 h 1874611"/>
              <a:gd name="connsiteX50" fmla="*/ 634046 w 12247869"/>
              <a:gd name="connsiteY50" fmla="*/ 1676648 h 1874611"/>
              <a:gd name="connsiteX51" fmla="*/ 454937 w 12247869"/>
              <a:gd name="connsiteY51" fmla="*/ 1733209 h 1874611"/>
              <a:gd name="connsiteX52" fmla="*/ 190986 w 12247869"/>
              <a:gd name="connsiteY52" fmla="*/ 1818050 h 1874611"/>
              <a:gd name="connsiteX53" fmla="*/ 49584 w 12247869"/>
              <a:gd name="connsiteY53" fmla="*/ 1874611 h 1874611"/>
              <a:gd name="connsiteX54" fmla="*/ 40158 w 12247869"/>
              <a:gd name="connsiteY54" fmla="*/ 897618 h 1874611"/>
              <a:gd name="connsiteX55" fmla="*/ 30730 w 12247869"/>
              <a:gd name="connsiteY55" fmla="*/ 55237 h 1874611"/>
              <a:gd name="connsiteX0" fmla="*/ 102 w 12217241"/>
              <a:gd name="connsiteY0" fmla="*/ 6072 h 1825446"/>
              <a:gd name="connsiteX1" fmla="*/ 471444 w 12217241"/>
              <a:gd name="connsiteY1" fmla="*/ 18893 h 1825446"/>
              <a:gd name="connsiteX2" fmla="*/ 2460499 w 12217241"/>
              <a:gd name="connsiteY2" fmla="*/ 39 h 1825446"/>
              <a:gd name="connsiteX3" fmla="*/ 12207814 w 12217241"/>
              <a:gd name="connsiteY3" fmla="*/ 24926 h 1825446"/>
              <a:gd name="connsiteX4" fmla="*/ 12217241 w 12217241"/>
              <a:gd name="connsiteY4" fmla="*/ 1344679 h 1825446"/>
              <a:gd name="connsiteX5" fmla="*/ 11962717 w 12217241"/>
              <a:gd name="connsiteY5" fmla="*/ 1372959 h 1825446"/>
              <a:gd name="connsiteX6" fmla="*/ 11698766 w 12217241"/>
              <a:gd name="connsiteY6" fmla="*/ 1410666 h 1825446"/>
              <a:gd name="connsiteX7" fmla="*/ 11340548 w 12217241"/>
              <a:gd name="connsiteY7" fmla="*/ 1429520 h 1825446"/>
              <a:gd name="connsiteX8" fmla="*/ 11048317 w 12217241"/>
              <a:gd name="connsiteY8" fmla="*/ 1467227 h 1825446"/>
              <a:gd name="connsiteX9" fmla="*/ 10888061 w 12217241"/>
              <a:gd name="connsiteY9" fmla="*/ 1486081 h 1825446"/>
              <a:gd name="connsiteX10" fmla="*/ 10718379 w 12217241"/>
              <a:gd name="connsiteY10" fmla="*/ 1504934 h 1825446"/>
              <a:gd name="connsiteX11" fmla="*/ 10586403 w 12217241"/>
              <a:gd name="connsiteY11" fmla="*/ 1514361 h 1825446"/>
              <a:gd name="connsiteX12" fmla="*/ 10473282 w 12217241"/>
              <a:gd name="connsiteY12" fmla="*/ 1523788 h 1825446"/>
              <a:gd name="connsiteX13" fmla="*/ 10303599 w 12217241"/>
              <a:gd name="connsiteY13" fmla="*/ 1542641 h 1825446"/>
              <a:gd name="connsiteX14" fmla="*/ 10181051 w 12217241"/>
              <a:gd name="connsiteY14" fmla="*/ 1552068 h 1825446"/>
              <a:gd name="connsiteX15" fmla="*/ 10077356 w 12217241"/>
              <a:gd name="connsiteY15" fmla="*/ 1552068 h 1825446"/>
              <a:gd name="connsiteX16" fmla="*/ 9907674 w 12217241"/>
              <a:gd name="connsiteY16" fmla="*/ 1570922 h 1825446"/>
              <a:gd name="connsiteX17" fmla="*/ 9785125 w 12217241"/>
              <a:gd name="connsiteY17" fmla="*/ 1589775 h 1825446"/>
              <a:gd name="connsiteX18" fmla="*/ 9662577 w 12217241"/>
              <a:gd name="connsiteY18" fmla="*/ 1589775 h 1825446"/>
              <a:gd name="connsiteX19" fmla="*/ 9558882 w 12217241"/>
              <a:gd name="connsiteY19" fmla="*/ 1589775 h 1825446"/>
              <a:gd name="connsiteX20" fmla="*/ 9398626 w 12217241"/>
              <a:gd name="connsiteY20" fmla="*/ 1608629 h 1825446"/>
              <a:gd name="connsiteX21" fmla="*/ 9285504 w 12217241"/>
              <a:gd name="connsiteY21" fmla="*/ 1618056 h 1825446"/>
              <a:gd name="connsiteX22" fmla="*/ 9002700 w 12217241"/>
              <a:gd name="connsiteY22" fmla="*/ 1646336 h 1825446"/>
              <a:gd name="connsiteX23" fmla="*/ 8814164 w 12217241"/>
              <a:gd name="connsiteY23" fmla="*/ 1655763 h 1825446"/>
              <a:gd name="connsiteX24" fmla="*/ 8672762 w 12217241"/>
              <a:gd name="connsiteY24" fmla="*/ 1665190 h 1825446"/>
              <a:gd name="connsiteX25" fmla="*/ 8446519 w 12217241"/>
              <a:gd name="connsiteY25" fmla="*/ 1674617 h 1825446"/>
              <a:gd name="connsiteX26" fmla="*/ 8276836 w 12217241"/>
              <a:gd name="connsiteY26" fmla="*/ 1684044 h 1825446"/>
              <a:gd name="connsiteX27" fmla="*/ 8031740 w 12217241"/>
              <a:gd name="connsiteY27" fmla="*/ 1702897 h 1825446"/>
              <a:gd name="connsiteX28" fmla="*/ 7824350 w 12217241"/>
              <a:gd name="connsiteY28" fmla="*/ 1712324 h 1825446"/>
              <a:gd name="connsiteX29" fmla="*/ 7635814 w 12217241"/>
              <a:gd name="connsiteY29" fmla="*/ 1712324 h 1825446"/>
              <a:gd name="connsiteX30" fmla="*/ 7409570 w 12217241"/>
              <a:gd name="connsiteY30" fmla="*/ 1721751 h 1825446"/>
              <a:gd name="connsiteX31" fmla="*/ 7145620 w 12217241"/>
              <a:gd name="connsiteY31" fmla="*/ 1721751 h 1825446"/>
              <a:gd name="connsiteX32" fmla="*/ 6806255 w 12217241"/>
              <a:gd name="connsiteY32" fmla="*/ 1712324 h 1825446"/>
              <a:gd name="connsiteX33" fmla="*/ 6344342 w 12217241"/>
              <a:gd name="connsiteY33" fmla="*/ 1684044 h 1825446"/>
              <a:gd name="connsiteX34" fmla="*/ 5873001 w 12217241"/>
              <a:gd name="connsiteY34" fmla="*/ 1655763 h 1825446"/>
              <a:gd name="connsiteX35" fmla="*/ 5420515 w 12217241"/>
              <a:gd name="connsiteY35" fmla="*/ 1599202 h 1825446"/>
              <a:gd name="connsiteX36" fmla="*/ 4986882 w 12217241"/>
              <a:gd name="connsiteY36" fmla="*/ 1542641 h 1825446"/>
              <a:gd name="connsiteX37" fmla="*/ 4421274 w 12217241"/>
              <a:gd name="connsiteY37" fmla="*/ 1476654 h 1825446"/>
              <a:gd name="connsiteX38" fmla="*/ 3984500 w 12217241"/>
              <a:gd name="connsiteY38" fmla="*/ 1440533 h 1825446"/>
              <a:gd name="connsiteX39" fmla="*/ 3619995 w 12217241"/>
              <a:gd name="connsiteY39" fmla="*/ 1401240 h 1825446"/>
              <a:gd name="connsiteX40" fmla="*/ 3296342 w 12217241"/>
              <a:gd name="connsiteY40" fmla="*/ 1355692 h 1825446"/>
              <a:gd name="connsiteX41" fmla="*/ 2997826 w 12217241"/>
              <a:gd name="connsiteY41" fmla="*/ 1335252 h 1825446"/>
              <a:gd name="connsiteX42" fmla="*/ 2649034 w 12217241"/>
              <a:gd name="connsiteY42" fmla="*/ 1325825 h 1825446"/>
              <a:gd name="connsiteX43" fmla="*/ 2347377 w 12217241"/>
              <a:gd name="connsiteY43" fmla="*/ 1344679 h 1825446"/>
              <a:gd name="connsiteX44" fmla="*/ 2102280 w 12217241"/>
              <a:gd name="connsiteY44" fmla="*/ 1354105 h 1825446"/>
              <a:gd name="connsiteX45" fmla="*/ 1753488 w 12217241"/>
              <a:gd name="connsiteY45" fmla="*/ 1401239 h 1825446"/>
              <a:gd name="connsiteX46" fmla="*/ 1470684 w 12217241"/>
              <a:gd name="connsiteY46" fmla="*/ 1438947 h 1825446"/>
              <a:gd name="connsiteX47" fmla="*/ 1263294 w 12217241"/>
              <a:gd name="connsiteY47" fmla="*/ 1476654 h 1825446"/>
              <a:gd name="connsiteX48" fmla="*/ 1055904 w 12217241"/>
              <a:gd name="connsiteY48" fmla="*/ 1514361 h 1825446"/>
              <a:gd name="connsiteX49" fmla="*/ 801381 w 12217241"/>
              <a:gd name="connsiteY49" fmla="*/ 1580349 h 1825446"/>
              <a:gd name="connsiteX50" fmla="*/ 603418 w 12217241"/>
              <a:gd name="connsiteY50" fmla="*/ 1627483 h 1825446"/>
              <a:gd name="connsiteX51" fmla="*/ 424309 w 12217241"/>
              <a:gd name="connsiteY51" fmla="*/ 1684044 h 1825446"/>
              <a:gd name="connsiteX52" fmla="*/ 160358 w 12217241"/>
              <a:gd name="connsiteY52" fmla="*/ 1768885 h 1825446"/>
              <a:gd name="connsiteX53" fmla="*/ 18956 w 12217241"/>
              <a:gd name="connsiteY53" fmla="*/ 1825446 h 1825446"/>
              <a:gd name="connsiteX54" fmla="*/ 9530 w 12217241"/>
              <a:gd name="connsiteY54" fmla="*/ 848453 h 1825446"/>
              <a:gd name="connsiteX55" fmla="*/ 102 w 12217241"/>
              <a:gd name="connsiteY55" fmla="*/ 6072 h 1825446"/>
              <a:gd name="connsiteX0" fmla="*/ 30730 w 12247869"/>
              <a:gd name="connsiteY0" fmla="*/ 57970 h 1877344"/>
              <a:gd name="connsiteX1" fmla="*/ 502072 w 12247869"/>
              <a:gd name="connsiteY1" fmla="*/ 61500 h 1877344"/>
              <a:gd name="connsiteX2" fmla="*/ 2491127 w 12247869"/>
              <a:gd name="connsiteY2" fmla="*/ 51937 h 1877344"/>
              <a:gd name="connsiteX3" fmla="*/ 12238442 w 12247869"/>
              <a:gd name="connsiteY3" fmla="*/ 76824 h 1877344"/>
              <a:gd name="connsiteX4" fmla="*/ 12247869 w 12247869"/>
              <a:gd name="connsiteY4" fmla="*/ 1396577 h 1877344"/>
              <a:gd name="connsiteX5" fmla="*/ 11993345 w 12247869"/>
              <a:gd name="connsiteY5" fmla="*/ 1424857 h 1877344"/>
              <a:gd name="connsiteX6" fmla="*/ 11729394 w 12247869"/>
              <a:gd name="connsiteY6" fmla="*/ 1462564 h 1877344"/>
              <a:gd name="connsiteX7" fmla="*/ 11371176 w 12247869"/>
              <a:gd name="connsiteY7" fmla="*/ 1481418 h 1877344"/>
              <a:gd name="connsiteX8" fmla="*/ 11078945 w 12247869"/>
              <a:gd name="connsiteY8" fmla="*/ 1519125 h 1877344"/>
              <a:gd name="connsiteX9" fmla="*/ 10918689 w 12247869"/>
              <a:gd name="connsiteY9" fmla="*/ 1537979 h 1877344"/>
              <a:gd name="connsiteX10" fmla="*/ 10749007 w 12247869"/>
              <a:gd name="connsiteY10" fmla="*/ 1556832 h 1877344"/>
              <a:gd name="connsiteX11" fmla="*/ 10617031 w 12247869"/>
              <a:gd name="connsiteY11" fmla="*/ 1566259 h 1877344"/>
              <a:gd name="connsiteX12" fmla="*/ 10503910 w 12247869"/>
              <a:gd name="connsiteY12" fmla="*/ 1575686 h 1877344"/>
              <a:gd name="connsiteX13" fmla="*/ 10334227 w 12247869"/>
              <a:gd name="connsiteY13" fmla="*/ 1594539 h 1877344"/>
              <a:gd name="connsiteX14" fmla="*/ 10211679 w 12247869"/>
              <a:gd name="connsiteY14" fmla="*/ 1603966 h 1877344"/>
              <a:gd name="connsiteX15" fmla="*/ 10107984 w 12247869"/>
              <a:gd name="connsiteY15" fmla="*/ 1603966 h 1877344"/>
              <a:gd name="connsiteX16" fmla="*/ 9938302 w 12247869"/>
              <a:gd name="connsiteY16" fmla="*/ 1622820 h 1877344"/>
              <a:gd name="connsiteX17" fmla="*/ 9815753 w 12247869"/>
              <a:gd name="connsiteY17" fmla="*/ 1641673 h 1877344"/>
              <a:gd name="connsiteX18" fmla="*/ 9693205 w 12247869"/>
              <a:gd name="connsiteY18" fmla="*/ 1641673 h 1877344"/>
              <a:gd name="connsiteX19" fmla="*/ 9589510 w 12247869"/>
              <a:gd name="connsiteY19" fmla="*/ 1641673 h 1877344"/>
              <a:gd name="connsiteX20" fmla="*/ 9429254 w 12247869"/>
              <a:gd name="connsiteY20" fmla="*/ 1660527 h 1877344"/>
              <a:gd name="connsiteX21" fmla="*/ 9316132 w 12247869"/>
              <a:gd name="connsiteY21" fmla="*/ 1669954 h 1877344"/>
              <a:gd name="connsiteX22" fmla="*/ 9033328 w 12247869"/>
              <a:gd name="connsiteY22" fmla="*/ 1698234 h 1877344"/>
              <a:gd name="connsiteX23" fmla="*/ 8844792 w 12247869"/>
              <a:gd name="connsiteY23" fmla="*/ 1707661 h 1877344"/>
              <a:gd name="connsiteX24" fmla="*/ 8703390 w 12247869"/>
              <a:gd name="connsiteY24" fmla="*/ 1717088 h 1877344"/>
              <a:gd name="connsiteX25" fmla="*/ 8477147 w 12247869"/>
              <a:gd name="connsiteY25" fmla="*/ 1726515 h 1877344"/>
              <a:gd name="connsiteX26" fmla="*/ 8307464 w 12247869"/>
              <a:gd name="connsiteY26" fmla="*/ 1735942 h 1877344"/>
              <a:gd name="connsiteX27" fmla="*/ 8062368 w 12247869"/>
              <a:gd name="connsiteY27" fmla="*/ 1754795 h 1877344"/>
              <a:gd name="connsiteX28" fmla="*/ 7854978 w 12247869"/>
              <a:gd name="connsiteY28" fmla="*/ 1764222 h 1877344"/>
              <a:gd name="connsiteX29" fmla="*/ 7666442 w 12247869"/>
              <a:gd name="connsiteY29" fmla="*/ 1764222 h 1877344"/>
              <a:gd name="connsiteX30" fmla="*/ 7440198 w 12247869"/>
              <a:gd name="connsiteY30" fmla="*/ 1773649 h 1877344"/>
              <a:gd name="connsiteX31" fmla="*/ 7176248 w 12247869"/>
              <a:gd name="connsiteY31" fmla="*/ 1773649 h 1877344"/>
              <a:gd name="connsiteX32" fmla="*/ 6836883 w 12247869"/>
              <a:gd name="connsiteY32" fmla="*/ 1764222 h 1877344"/>
              <a:gd name="connsiteX33" fmla="*/ 6374970 w 12247869"/>
              <a:gd name="connsiteY33" fmla="*/ 1735942 h 1877344"/>
              <a:gd name="connsiteX34" fmla="*/ 5903629 w 12247869"/>
              <a:gd name="connsiteY34" fmla="*/ 1707661 h 1877344"/>
              <a:gd name="connsiteX35" fmla="*/ 5451143 w 12247869"/>
              <a:gd name="connsiteY35" fmla="*/ 1651100 h 1877344"/>
              <a:gd name="connsiteX36" fmla="*/ 5017510 w 12247869"/>
              <a:gd name="connsiteY36" fmla="*/ 1594539 h 1877344"/>
              <a:gd name="connsiteX37" fmla="*/ 4451902 w 12247869"/>
              <a:gd name="connsiteY37" fmla="*/ 1528552 h 1877344"/>
              <a:gd name="connsiteX38" fmla="*/ 4015128 w 12247869"/>
              <a:gd name="connsiteY38" fmla="*/ 1492431 h 1877344"/>
              <a:gd name="connsiteX39" fmla="*/ 3650623 w 12247869"/>
              <a:gd name="connsiteY39" fmla="*/ 1453138 h 1877344"/>
              <a:gd name="connsiteX40" fmla="*/ 3326970 w 12247869"/>
              <a:gd name="connsiteY40" fmla="*/ 1407590 h 1877344"/>
              <a:gd name="connsiteX41" fmla="*/ 3028454 w 12247869"/>
              <a:gd name="connsiteY41" fmla="*/ 1387150 h 1877344"/>
              <a:gd name="connsiteX42" fmla="*/ 2679662 w 12247869"/>
              <a:gd name="connsiteY42" fmla="*/ 1377723 h 1877344"/>
              <a:gd name="connsiteX43" fmla="*/ 2378005 w 12247869"/>
              <a:gd name="connsiteY43" fmla="*/ 1396577 h 1877344"/>
              <a:gd name="connsiteX44" fmla="*/ 2132908 w 12247869"/>
              <a:gd name="connsiteY44" fmla="*/ 1406003 h 1877344"/>
              <a:gd name="connsiteX45" fmla="*/ 1784116 w 12247869"/>
              <a:gd name="connsiteY45" fmla="*/ 1453137 h 1877344"/>
              <a:gd name="connsiteX46" fmla="*/ 1501312 w 12247869"/>
              <a:gd name="connsiteY46" fmla="*/ 1490845 h 1877344"/>
              <a:gd name="connsiteX47" fmla="*/ 1293922 w 12247869"/>
              <a:gd name="connsiteY47" fmla="*/ 1528552 h 1877344"/>
              <a:gd name="connsiteX48" fmla="*/ 1086532 w 12247869"/>
              <a:gd name="connsiteY48" fmla="*/ 1566259 h 1877344"/>
              <a:gd name="connsiteX49" fmla="*/ 832009 w 12247869"/>
              <a:gd name="connsiteY49" fmla="*/ 1632247 h 1877344"/>
              <a:gd name="connsiteX50" fmla="*/ 634046 w 12247869"/>
              <a:gd name="connsiteY50" fmla="*/ 1679381 h 1877344"/>
              <a:gd name="connsiteX51" fmla="*/ 454937 w 12247869"/>
              <a:gd name="connsiteY51" fmla="*/ 1735942 h 1877344"/>
              <a:gd name="connsiteX52" fmla="*/ 190986 w 12247869"/>
              <a:gd name="connsiteY52" fmla="*/ 1820783 h 1877344"/>
              <a:gd name="connsiteX53" fmla="*/ 49584 w 12247869"/>
              <a:gd name="connsiteY53" fmla="*/ 1877344 h 1877344"/>
              <a:gd name="connsiteX54" fmla="*/ 40158 w 12247869"/>
              <a:gd name="connsiteY54" fmla="*/ 900351 h 1877344"/>
              <a:gd name="connsiteX55" fmla="*/ 30730 w 12247869"/>
              <a:gd name="connsiteY55" fmla="*/ 57970 h 1877344"/>
              <a:gd name="connsiteX0" fmla="*/ 102 w 12217241"/>
              <a:gd name="connsiteY0" fmla="*/ 6107 h 1825481"/>
              <a:gd name="connsiteX1" fmla="*/ 471444 w 12217241"/>
              <a:gd name="connsiteY1" fmla="*/ 9637 h 1825481"/>
              <a:gd name="connsiteX2" fmla="*/ 2460499 w 12217241"/>
              <a:gd name="connsiteY2" fmla="*/ 74 h 1825481"/>
              <a:gd name="connsiteX3" fmla="*/ 12207814 w 12217241"/>
              <a:gd name="connsiteY3" fmla="*/ 24961 h 1825481"/>
              <a:gd name="connsiteX4" fmla="*/ 12217241 w 12217241"/>
              <a:gd name="connsiteY4" fmla="*/ 1344714 h 1825481"/>
              <a:gd name="connsiteX5" fmla="*/ 11962717 w 12217241"/>
              <a:gd name="connsiteY5" fmla="*/ 1372994 h 1825481"/>
              <a:gd name="connsiteX6" fmla="*/ 11698766 w 12217241"/>
              <a:gd name="connsiteY6" fmla="*/ 1410701 h 1825481"/>
              <a:gd name="connsiteX7" fmla="*/ 11340548 w 12217241"/>
              <a:gd name="connsiteY7" fmla="*/ 1429555 h 1825481"/>
              <a:gd name="connsiteX8" fmla="*/ 11048317 w 12217241"/>
              <a:gd name="connsiteY8" fmla="*/ 1467262 h 1825481"/>
              <a:gd name="connsiteX9" fmla="*/ 10888061 w 12217241"/>
              <a:gd name="connsiteY9" fmla="*/ 1486116 h 1825481"/>
              <a:gd name="connsiteX10" fmla="*/ 10718379 w 12217241"/>
              <a:gd name="connsiteY10" fmla="*/ 1504969 h 1825481"/>
              <a:gd name="connsiteX11" fmla="*/ 10586403 w 12217241"/>
              <a:gd name="connsiteY11" fmla="*/ 1514396 h 1825481"/>
              <a:gd name="connsiteX12" fmla="*/ 10473282 w 12217241"/>
              <a:gd name="connsiteY12" fmla="*/ 1523823 h 1825481"/>
              <a:gd name="connsiteX13" fmla="*/ 10303599 w 12217241"/>
              <a:gd name="connsiteY13" fmla="*/ 1542676 h 1825481"/>
              <a:gd name="connsiteX14" fmla="*/ 10181051 w 12217241"/>
              <a:gd name="connsiteY14" fmla="*/ 1552103 h 1825481"/>
              <a:gd name="connsiteX15" fmla="*/ 10077356 w 12217241"/>
              <a:gd name="connsiteY15" fmla="*/ 1552103 h 1825481"/>
              <a:gd name="connsiteX16" fmla="*/ 9907674 w 12217241"/>
              <a:gd name="connsiteY16" fmla="*/ 1570957 h 1825481"/>
              <a:gd name="connsiteX17" fmla="*/ 9785125 w 12217241"/>
              <a:gd name="connsiteY17" fmla="*/ 1589810 h 1825481"/>
              <a:gd name="connsiteX18" fmla="*/ 9662577 w 12217241"/>
              <a:gd name="connsiteY18" fmla="*/ 1589810 h 1825481"/>
              <a:gd name="connsiteX19" fmla="*/ 9558882 w 12217241"/>
              <a:gd name="connsiteY19" fmla="*/ 1589810 h 1825481"/>
              <a:gd name="connsiteX20" fmla="*/ 9398626 w 12217241"/>
              <a:gd name="connsiteY20" fmla="*/ 1608664 h 1825481"/>
              <a:gd name="connsiteX21" fmla="*/ 9285504 w 12217241"/>
              <a:gd name="connsiteY21" fmla="*/ 1618091 h 1825481"/>
              <a:gd name="connsiteX22" fmla="*/ 9002700 w 12217241"/>
              <a:gd name="connsiteY22" fmla="*/ 1646371 h 1825481"/>
              <a:gd name="connsiteX23" fmla="*/ 8814164 w 12217241"/>
              <a:gd name="connsiteY23" fmla="*/ 1655798 h 1825481"/>
              <a:gd name="connsiteX24" fmla="*/ 8672762 w 12217241"/>
              <a:gd name="connsiteY24" fmla="*/ 1665225 h 1825481"/>
              <a:gd name="connsiteX25" fmla="*/ 8446519 w 12217241"/>
              <a:gd name="connsiteY25" fmla="*/ 1674652 h 1825481"/>
              <a:gd name="connsiteX26" fmla="*/ 8276836 w 12217241"/>
              <a:gd name="connsiteY26" fmla="*/ 1684079 h 1825481"/>
              <a:gd name="connsiteX27" fmla="*/ 8031740 w 12217241"/>
              <a:gd name="connsiteY27" fmla="*/ 1702932 h 1825481"/>
              <a:gd name="connsiteX28" fmla="*/ 7824350 w 12217241"/>
              <a:gd name="connsiteY28" fmla="*/ 1712359 h 1825481"/>
              <a:gd name="connsiteX29" fmla="*/ 7635814 w 12217241"/>
              <a:gd name="connsiteY29" fmla="*/ 1712359 h 1825481"/>
              <a:gd name="connsiteX30" fmla="*/ 7409570 w 12217241"/>
              <a:gd name="connsiteY30" fmla="*/ 1721786 h 1825481"/>
              <a:gd name="connsiteX31" fmla="*/ 7145620 w 12217241"/>
              <a:gd name="connsiteY31" fmla="*/ 1721786 h 1825481"/>
              <a:gd name="connsiteX32" fmla="*/ 6806255 w 12217241"/>
              <a:gd name="connsiteY32" fmla="*/ 1712359 h 1825481"/>
              <a:gd name="connsiteX33" fmla="*/ 6344342 w 12217241"/>
              <a:gd name="connsiteY33" fmla="*/ 1684079 h 1825481"/>
              <a:gd name="connsiteX34" fmla="*/ 5873001 w 12217241"/>
              <a:gd name="connsiteY34" fmla="*/ 1655798 h 1825481"/>
              <a:gd name="connsiteX35" fmla="*/ 5420515 w 12217241"/>
              <a:gd name="connsiteY35" fmla="*/ 1599237 h 1825481"/>
              <a:gd name="connsiteX36" fmla="*/ 4986882 w 12217241"/>
              <a:gd name="connsiteY36" fmla="*/ 1542676 h 1825481"/>
              <a:gd name="connsiteX37" fmla="*/ 4421274 w 12217241"/>
              <a:gd name="connsiteY37" fmla="*/ 1476689 h 1825481"/>
              <a:gd name="connsiteX38" fmla="*/ 3984500 w 12217241"/>
              <a:gd name="connsiteY38" fmla="*/ 1440568 h 1825481"/>
              <a:gd name="connsiteX39" fmla="*/ 3619995 w 12217241"/>
              <a:gd name="connsiteY39" fmla="*/ 1401275 h 1825481"/>
              <a:gd name="connsiteX40" fmla="*/ 3296342 w 12217241"/>
              <a:gd name="connsiteY40" fmla="*/ 1355727 h 1825481"/>
              <a:gd name="connsiteX41" fmla="*/ 2997826 w 12217241"/>
              <a:gd name="connsiteY41" fmla="*/ 1335287 h 1825481"/>
              <a:gd name="connsiteX42" fmla="*/ 2649034 w 12217241"/>
              <a:gd name="connsiteY42" fmla="*/ 1325860 h 1825481"/>
              <a:gd name="connsiteX43" fmla="*/ 2347377 w 12217241"/>
              <a:gd name="connsiteY43" fmla="*/ 1344714 h 1825481"/>
              <a:gd name="connsiteX44" fmla="*/ 2102280 w 12217241"/>
              <a:gd name="connsiteY44" fmla="*/ 1354140 h 1825481"/>
              <a:gd name="connsiteX45" fmla="*/ 1753488 w 12217241"/>
              <a:gd name="connsiteY45" fmla="*/ 1401274 h 1825481"/>
              <a:gd name="connsiteX46" fmla="*/ 1470684 w 12217241"/>
              <a:gd name="connsiteY46" fmla="*/ 1438982 h 1825481"/>
              <a:gd name="connsiteX47" fmla="*/ 1263294 w 12217241"/>
              <a:gd name="connsiteY47" fmla="*/ 1476689 h 1825481"/>
              <a:gd name="connsiteX48" fmla="*/ 1055904 w 12217241"/>
              <a:gd name="connsiteY48" fmla="*/ 1514396 h 1825481"/>
              <a:gd name="connsiteX49" fmla="*/ 801381 w 12217241"/>
              <a:gd name="connsiteY49" fmla="*/ 1580384 h 1825481"/>
              <a:gd name="connsiteX50" fmla="*/ 603418 w 12217241"/>
              <a:gd name="connsiteY50" fmla="*/ 1627518 h 1825481"/>
              <a:gd name="connsiteX51" fmla="*/ 424309 w 12217241"/>
              <a:gd name="connsiteY51" fmla="*/ 1684079 h 1825481"/>
              <a:gd name="connsiteX52" fmla="*/ 160358 w 12217241"/>
              <a:gd name="connsiteY52" fmla="*/ 1768920 h 1825481"/>
              <a:gd name="connsiteX53" fmla="*/ 18956 w 12217241"/>
              <a:gd name="connsiteY53" fmla="*/ 1825481 h 1825481"/>
              <a:gd name="connsiteX54" fmla="*/ 9530 w 12217241"/>
              <a:gd name="connsiteY54" fmla="*/ 848488 h 1825481"/>
              <a:gd name="connsiteX55" fmla="*/ 102 w 12217241"/>
              <a:gd name="connsiteY55" fmla="*/ 6107 h 1825481"/>
              <a:gd name="connsiteX0" fmla="*/ 28175 w 12245314"/>
              <a:gd name="connsiteY0" fmla="*/ 55913 h 1875287"/>
              <a:gd name="connsiteX1" fmla="*/ 499517 w 12245314"/>
              <a:gd name="connsiteY1" fmla="*/ 59443 h 1875287"/>
              <a:gd name="connsiteX2" fmla="*/ 2488572 w 12245314"/>
              <a:gd name="connsiteY2" fmla="*/ 49880 h 1875287"/>
              <a:gd name="connsiteX3" fmla="*/ 12235887 w 12245314"/>
              <a:gd name="connsiteY3" fmla="*/ 74767 h 1875287"/>
              <a:gd name="connsiteX4" fmla="*/ 12245314 w 12245314"/>
              <a:gd name="connsiteY4" fmla="*/ 1394520 h 1875287"/>
              <a:gd name="connsiteX5" fmla="*/ 11990790 w 12245314"/>
              <a:gd name="connsiteY5" fmla="*/ 1422800 h 1875287"/>
              <a:gd name="connsiteX6" fmla="*/ 11726839 w 12245314"/>
              <a:gd name="connsiteY6" fmla="*/ 1460507 h 1875287"/>
              <a:gd name="connsiteX7" fmla="*/ 11368621 w 12245314"/>
              <a:gd name="connsiteY7" fmla="*/ 1479361 h 1875287"/>
              <a:gd name="connsiteX8" fmla="*/ 11076390 w 12245314"/>
              <a:gd name="connsiteY8" fmla="*/ 1517068 h 1875287"/>
              <a:gd name="connsiteX9" fmla="*/ 10916134 w 12245314"/>
              <a:gd name="connsiteY9" fmla="*/ 1535922 h 1875287"/>
              <a:gd name="connsiteX10" fmla="*/ 10746452 w 12245314"/>
              <a:gd name="connsiteY10" fmla="*/ 1554775 h 1875287"/>
              <a:gd name="connsiteX11" fmla="*/ 10614476 w 12245314"/>
              <a:gd name="connsiteY11" fmla="*/ 1564202 h 1875287"/>
              <a:gd name="connsiteX12" fmla="*/ 10501355 w 12245314"/>
              <a:gd name="connsiteY12" fmla="*/ 1573629 h 1875287"/>
              <a:gd name="connsiteX13" fmla="*/ 10331672 w 12245314"/>
              <a:gd name="connsiteY13" fmla="*/ 1592482 h 1875287"/>
              <a:gd name="connsiteX14" fmla="*/ 10209124 w 12245314"/>
              <a:gd name="connsiteY14" fmla="*/ 1601909 h 1875287"/>
              <a:gd name="connsiteX15" fmla="*/ 10105429 w 12245314"/>
              <a:gd name="connsiteY15" fmla="*/ 1601909 h 1875287"/>
              <a:gd name="connsiteX16" fmla="*/ 9935747 w 12245314"/>
              <a:gd name="connsiteY16" fmla="*/ 1620763 h 1875287"/>
              <a:gd name="connsiteX17" fmla="*/ 9813198 w 12245314"/>
              <a:gd name="connsiteY17" fmla="*/ 1639616 h 1875287"/>
              <a:gd name="connsiteX18" fmla="*/ 9690650 w 12245314"/>
              <a:gd name="connsiteY18" fmla="*/ 1639616 h 1875287"/>
              <a:gd name="connsiteX19" fmla="*/ 9586955 w 12245314"/>
              <a:gd name="connsiteY19" fmla="*/ 1639616 h 1875287"/>
              <a:gd name="connsiteX20" fmla="*/ 9426699 w 12245314"/>
              <a:gd name="connsiteY20" fmla="*/ 1658470 h 1875287"/>
              <a:gd name="connsiteX21" fmla="*/ 9313577 w 12245314"/>
              <a:gd name="connsiteY21" fmla="*/ 1667897 h 1875287"/>
              <a:gd name="connsiteX22" fmla="*/ 9030773 w 12245314"/>
              <a:gd name="connsiteY22" fmla="*/ 1696177 h 1875287"/>
              <a:gd name="connsiteX23" fmla="*/ 8842237 w 12245314"/>
              <a:gd name="connsiteY23" fmla="*/ 1705604 h 1875287"/>
              <a:gd name="connsiteX24" fmla="*/ 8700835 w 12245314"/>
              <a:gd name="connsiteY24" fmla="*/ 1715031 h 1875287"/>
              <a:gd name="connsiteX25" fmla="*/ 8474592 w 12245314"/>
              <a:gd name="connsiteY25" fmla="*/ 1724458 h 1875287"/>
              <a:gd name="connsiteX26" fmla="*/ 8304909 w 12245314"/>
              <a:gd name="connsiteY26" fmla="*/ 1733885 h 1875287"/>
              <a:gd name="connsiteX27" fmla="*/ 8059813 w 12245314"/>
              <a:gd name="connsiteY27" fmla="*/ 1752738 h 1875287"/>
              <a:gd name="connsiteX28" fmla="*/ 7852423 w 12245314"/>
              <a:gd name="connsiteY28" fmla="*/ 1762165 h 1875287"/>
              <a:gd name="connsiteX29" fmla="*/ 7663887 w 12245314"/>
              <a:gd name="connsiteY29" fmla="*/ 1762165 h 1875287"/>
              <a:gd name="connsiteX30" fmla="*/ 7437643 w 12245314"/>
              <a:gd name="connsiteY30" fmla="*/ 1771592 h 1875287"/>
              <a:gd name="connsiteX31" fmla="*/ 7173693 w 12245314"/>
              <a:gd name="connsiteY31" fmla="*/ 1771592 h 1875287"/>
              <a:gd name="connsiteX32" fmla="*/ 6834328 w 12245314"/>
              <a:gd name="connsiteY32" fmla="*/ 1762165 h 1875287"/>
              <a:gd name="connsiteX33" fmla="*/ 6372415 w 12245314"/>
              <a:gd name="connsiteY33" fmla="*/ 1733885 h 1875287"/>
              <a:gd name="connsiteX34" fmla="*/ 5901074 w 12245314"/>
              <a:gd name="connsiteY34" fmla="*/ 1705604 h 1875287"/>
              <a:gd name="connsiteX35" fmla="*/ 5448588 w 12245314"/>
              <a:gd name="connsiteY35" fmla="*/ 1649043 h 1875287"/>
              <a:gd name="connsiteX36" fmla="*/ 5014955 w 12245314"/>
              <a:gd name="connsiteY36" fmla="*/ 1592482 h 1875287"/>
              <a:gd name="connsiteX37" fmla="*/ 4449347 w 12245314"/>
              <a:gd name="connsiteY37" fmla="*/ 1526495 h 1875287"/>
              <a:gd name="connsiteX38" fmla="*/ 4012573 w 12245314"/>
              <a:gd name="connsiteY38" fmla="*/ 1490374 h 1875287"/>
              <a:gd name="connsiteX39" fmla="*/ 3648068 w 12245314"/>
              <a:gd name="connsiteY39" fmla="*/ 1451081 h 1875287"/>
              <a:gd name="connsiteX40" fmla="*/ 3324415 w 12245314"/>
              <a:gd name="connsiteY40" fmla="*/ 1405533 h 1875287"/>
              <a:gd name="connsiteX41" fmla="*/ 3025899 w 12245314"/>
              <a:gd name="connsiteY41" fmla="*/ 1385093 h 1875287"/>
              <a:gd name="connsiteX42" fmla="*/ 2677107 w 12245314"/>
              <a:gd name="connsiteY42" fmla="*/ 1375666 h 1875287"/>
              <a:gd name="connsiteX43" fmla="*/ 2375450 w 12245314"/>
              <a:gd name="connsiteY43" fmla="*/ 1394520 h 1875287"/>
              <a:gd name="connsiteX44" fmla="*/ 2130353 w 12245314"/>
              <a:gd name="connsiteY44" fmla="*/ 1403946 h 1875287"/>
              <a:gd name="connsiteX45" fmla="*/ 1781561 w 12245314"/>
              <a:gd name="connsiteY45" fmla="*/ 1451080 h 1875287"/>
              <a:gd name="connsiteX46" fmla="*/ 1498757 w 12245314"/>
              <a:gd name="connsiteY46" fmla="*/ 1488788 h 1875287"/>
              <a:gd name="connsiteX47" fmla="*/ 1291367 w 12245314"/>
              <a:gd name="connsiteY47" fmla="*/ 1526495 h 1875287"/>
              <a:gd name="connsiteX48" fmla="*/ 1083977 w 12245314"/>
              <a:gd name="connsiteY48" fmla="*/ 1564202 h 1875287"/>
              <a:gd name="connsiteX49" fmla="*/ 829454 w 12245314"/>
              <a:gd name="connsiteY49" fmla="*/ 1630190 h 1875287"/>
              <a:gd name="connsiteX50" fmla="*/ 631491 w 12245314"/>
              <a:gd name="connsiteY50" fmla="*/ 1677324 h 1875287"/>
              <a:gd name="connsiteX51" fmla="*/ 452382 w 12245314"/>
              <a:gd name="connsiteY51" fmla="*/ 1733885 h 1875287"/>
              <a:gd name="connsiteX52" fmla="*/ 188431 w 12245314"/>
              <a:gd name="connsiteY52" fmla="*/ 1818726 h 1875287"/>
              <a:gd name="connsiteX53" fmla="*/ 47029 w 12245314"/>
              <a:gd name="connsiteY53" fmla="*/ 1875287 h 1875287"/>
              <a:gd name="connsiteX54" fmla="*/ 47030 w 12245314"/>
              <a:gd name="connsiteY54" fmla="*/ 870420 h 1875287"/>
              <a:gd name="connsiteX55" fmla="*/ 28175 w 12245314"/>
              <a:gd name="connsiteY55" fmla="*/ 55913 h 1875287"/>
              <a:gd name="connsiteX0" fmla="*/ 1 w 12217140"/>
              <a:gd name="connsiteY0" fmla="*/ 6107 h 1825481"/>
              <a:gd name="connsiteX1" fmla="*/ 471343 w 12217140"/>
              <a:gd name="connsiteY1" fmla="*/ 9637 h 1825481"/>
              <a:gd name="connsiteX2" fmla="*/ 2460398 w 12217140"/>
              <a:gd name="connsiteY2" fmla="*/ 74 h 1825481"/>
              <a:gd name="connsiteX3" fmla="*/ 12207713 w 12217140"/>
              <a:gd name="connsiteY3" fmla="*/ 24961 h 1825481"/>
              <a:gd name="connsiteX4" fmla="*/ 12217140 w 12217140"/>
              <a:gd name="connsiteY4" fmla="*/ 1344714 h 1825481"/>
              <a:gd name="connsiteX5" fmla="*/ 11962616 w 12217140"/>
              <a:gd name="connsiteY5" fmla="*/ 1372994 h 1825481"/>
              <a:gd name="connsiteX6" fmla="*/ 11698665 w 12217140"/>
              <a:gd name="connsiteY6" fmla="*/ 1410701 h 1825481"/>
              <a:gd name="connsiteX7" fmla="*/ 11340447 w 12217140"/>
              <a:gd name="connsiteY7" fmla="*/ 1429555 h 1825481"/>
              <a:gd name="connsiteX8" fmla="*/ 11048216 w 12217140"/>
              <a:gd name="connsiteY8" fmla="*/ 1467262 h 1825481"/>
              <a:gd name="connsiteX9" fmla="*/ 10887960 w 12217140"/>
              <a:gd name="connsiteY9" fmla="*/ 1486116 h 1825481"/>
              <a:gd name="connsiteX10" fmla="*/ 10718278 w 12217140"/>
              <a:gd name="connsiteY10" fmla="*/ 1504969 h 1825481"/>
              <a:gd name="connsiteX11" fmla="*/ 10586302 w 12217140"/>
              <a:gd name="connsiteY11" fmla="*/ 1514396 h 1825481"/>
              <a:gd name="connsiteX12" fmla="*/ 10473181 w 12217140"/>
              <a:gd name="connsiteY12" fmla="*/ 1523823 h 1825481"/>
              <a:gd name="connsiteX13" fmla="*/ 10303498 w 12217140"/>
              <a:gd name="connsiteY13" fmla="*/ 1542676 h 1825481"/>
              <a:gd name="connsiteX14" fmla="*/ 10180950 w 12217140"/>
              <a:gd name="connsiteY14" fmla="*/ 1552103 h 1825481"/>
              <a:gd name="connsiteX15" fmla="*/ 10077255 w 12217140"/>
              <a:gd name="connsiteY15" fmla="*/ 1552103 h 1825481"/>
              <a:gd name="connsiteX16" fmla="*/ 9907573 w 12217140"/>
              <a:gd name="connsiteY16" fmla="*/ 1570957 h 1825481"/>
              <a:gd name="connsiteX17" fmla="*/ 9785024 w 12217140"/>
              <a:gd name="connsiteY17" fmla="*/ 1589810 h 1825481"/>
              <a:gd name="connsiteX18" fmla="*/ 9662476 w 12217140"/>
              <a:gd name="connsiteY18" fmla="*/ 1589810 h 1825481"/>
              <a:gd name="connsiteX19" fmla="*/ 9558781 w 12217140"/>
              <a:gd name="connsiteY19" fmla="*/ 1589810 h 1825481"/>
              <a:gd name="connsiteX20" fmla="*/ 9398525 w 12217140"/>
              <a:gd name="connsiteY20" fmla="*/ 1608664 h 1825481"/>
              <a:gd name="connsiteX21" fmla="*/ 9285403 w 12217140"/>
              <a:gd name="connsiteY21" fmla="*/ 1618091 h 1825481"/>
              <a:gd name="connsiteX22" fmla="*/ 9002599 w 12217140"/>
              <a:gd name="connsiteY22" fmla="*/ 1646371 h 1825481"/>
              <a:gd name="connsiteX23" fmla="*/ 8814063 w 12217140"/>
              <a:gd name="connsiteY23" fmla="*/ 1655798 h 1825481"/>
              <a:gd name="connsiteX24" fmla="*/ 8672661 w 12217140"/>
              <a:gd name="connsiteY24" fmla="*/ 1665225 h 1825481"/>
              <a:gd name="connsiteX25" fmla="*/ 8446418 w 12217140"/>
              <a:gd name="connsiteY25" fmla="*/ 1674652 h 1825481"/>
              <a:gd name="connsiteX26" fmla="*/ 8276735 w 12217140"/>
              <a:gd name="connsiteY26" fmla="*/ 1684079 h 1825481"/>
              <a:gd name="connsiteX27" fmla="*/ 8031639 w 12217140"/>
              <a:gd name="connsiteY27" fmla="*/ 1702932 h 1825481"/>
              <a:gd name="connsiteX28" fmla="*/ 7824249 w 12217140"/>
              <a:gd name="connsiteY28" fmla="*/ 1712359 h 1825481"/>
              <a:gd name="connsiteX29" fmla="*/ 7635713 w 12217140"/>
              <a:gd name="connsiteY29" fmla="*/ 1712359 h 1825481"/>
              <a:gd name="connsiteX30" fmla="*/ 7409469 w 12217140"/>
              <a:gd name="connsiteY30" fmla="*/ 1721786 h 1825481"/>
              <a:gd name="connsiteX31" fmla="*/ 7145519 w 12217140"/>
              <a:gd name="connsiteY31" fmla="*/ 1721786 h 1825481"/>
              <a:gd name="connsiteX32" fmla="*/ 6806154 w 12217140"/>
              <a:gd name="connsiteY32" fmla="*/ 1712359 h 1825481"/>
              <a:gd name="connsiteX33" fmla="*/ 6344241 w 12217140"/>
              <a:gd name="connsiteY33" fmla="*/ 1684079 h 1825481"/>
              <a:gd name="connsiteX34" fmla="*/ 5872900 w 12217140"/>
              <a:gd name="connsiteY34" fmla="*/ 1655798 h 1825481"/>
              <a:gd name="connsiteX35" fmla="*/ 5420414 w 12217140"/>
              <a:gd name="connsiteY35" fmla="*/ 1599237 h 1825481"/>
              <a:gd name="connsiteX36" fmla="*/ 4986781 w 12217140"/>
              <a:gd name="connsiteY36" fmla="*/ 1542676 h 1825481"/>
              <a:gd name="connsiteX37" fmla="*/ 4421173 w 12217140"/>
              <a:gd name="connsiteY37" fmla="*/ 1476689 h 1825481"/>
              <a:gd name="connsiteX38" fmla="*/ 3984399 w 12217140"/>
              <a:gd name="connsiteY38" fmla="*/ 1440568 h 1825481"/>
              <a:gd name="connsiteX39" fmla="*/ 3619894 w 12217140"/>
              <a:gd name="connsiteY39" fmla="*/ 1401275 h 1825481"/>
              <a:gd name="connsiteX40" fmla="*/ 3296241 w 12217140"/>
              <a:gd name="connsiteY40" fmla="*/ 1355727 h 1825481"/>
              <a:gd name="connsiteX41" fmla="*/ 2997725 w 12217140"/>
              <a:gd name="connsiteY41" fmla="*/ 1335287 h 1825481"/>
              <a:gd name="connsiteX42" fmla="*/ 2648933 w 12217140"/>
              <a:gd name="connsiteY42" fmla="*/ 1325860 h 1825481"/>
              <a:gd name="connsiteX43" fmla="*/ 2347276 w 12217140"/>
              <a:gd name="connsiteY43" fmla="*/ 1344714 h 1825481"/>
              <a:gd name="connsiteX44" fmla="*/ 2102179 w 12217140"/>
              <a:gd name="connsiteY44" fmla="*/ 1354140 h 1825481"/>
              <a:gd name="connsiteX45" fmla="*/ 1753387 w 12217140"/>
              <a:gd name="connsiteY45" fmla="*/ 1401274 h 1825481"/>
              <a:gd name="connsiteX46" fmla="*/ 1470583 w 12217140"/>
              <a:gd name="connsiteY46" fmla="*/ 1438982 h 1825481"/>
              <a:gd name="connsiteX47" fmla="*/ 1263193 w 12217140"/>
              <a:gd name="connsiteY47" fmla="*/ 1476689 h 1825481"/>
              <a:gd name="connsiteX48" fmla="*/ 1055803 w 12217140"/>
              <a:gd name="connsiteY48" fmla="*/ 1514396 h 1825481"/>
              <a:gd name="connsiteX49" fmla="*/ 801280 w 12217140"/>
              <a:gd name="connsiteY49" fmla="*/ 1580384 h 1825481"/>
              <a:gd name="connsiteX50" fmla="*/ 603317 w 12217140"/>
              <a:gd name="connsiteY50" fmla="*/ 1627518 h 1825481"/>
              <a:gd name="connsiteX51" fmla="*/ 424208 w 12217140"/>
              <a:gd name="connsiteY51" fmla="*/ 1684079 h 1825481"/>
              <a:gd name="connsiteX52" fmla="*/ 160257 w 12217140"/>
              <a:gd name="connsiteY52" fmla="*/ 1768920 h 1825481"/>
              <a:gd name="connsiteX53" fmla="*/ 18855 w 12217140"/>
              <a:gd name="connsiteY53" fmla="*/ 1825481 h 1825481"/>
              <a:gd name="connsiteX54" fmla="*/ 18856 w 12217140"/>
              <a:gd name="connsiteY54" fmla="*/ 820614 h 1825481"/>
              <a:gd name="connsiteX55" fmla="*/ 1 w 12217140"/>
              <a:gd name="connsiteY55" fmla="*/ 6107 h 1825481"/>
              <a:gd name="connsiteX0" fmla="*/ 1 w 12207307"/>
              <a:gd name="connsiteY0" fmla="*/ 30371 h 1825481"/>
              <a:gd name="connsiteX1" fmla="*/ 461510 w 12207307"/>
              <a:gd name="connsiteY1" fmla="*/ 9637 h 1825481"/>
              <a:gd name="connsiteX2" fmla="*/ 2450565 w 12207307"/>
              <a:gd name="connsiteY2" fmla="*/ 74 h 1825481"/>
              <a:gd name="connsiteX3" fmla="*/ 12197880 w 12207307"/>
              <a:gd name="connsiteY3" fmla="*/ 24961 h 1825481"/>
              <a:gd name="connsiteX4" fmla="*/ 12207307 w 12207307"/>
              <a:gd name="connsiteY4" fmla="*/ 1344714 h 1825481"/>
              <a:gd name="connsiteX5" fmla="*/ 11952783 w 12207307"/>
              <a:gd name="connsiteY5" fmla="*/ 1372994 h 1825481"/>
              <a:gd name="connsiteX6" fmla="*/ 11688832 w 12207307"/>
              <a:gd name="connsiteY6" fmla="*/ 1410701 h 1825481"/>
              <a:gd name="connsiteX7" fmla="*/ 11330614 w 12207307"/>
              <a:gd name="connsiteY7" fmla="*/ 1429555 h 1825481"/>
              <a:gd name="connsiteX8" fmla="*/ 11038383 w 12207307"/>
              <a:gd name="connsiteY8" fmla="*/ 1467262 h 1825481"/>
              <a:gd name="connsiteX9" fmla="*/ 10878127 w 12207307"/>
              <a:gd name="connsiteY9" fmla="*/ 1486116 h 1825481"/>
              <a:gd name="connsiteX10" fmla="*/ 10708445 w 12207307"/>
              <a:gd name="connsiteY10" fmla="*/ 1504969 h 1825481"/>
              <a:gd name="connsiteX11" fmla="*/ 10576469 w 12207307"/>
              <a:gd name="connsiteY11" fmla="*/ 1514396 h 1825481"/>
              <a:gd name="connsiteX12" fmla="*/ 10463348 w 12207307"/>
              <a:gd name="connsiteY12" fmla="*/ 1523823 h 1825481"/>
              <a:gd name="connsiteX13" fmla="*/ 10293665 w 12207307"/>
              <a:gd name="connsiteY13" fmla="*/ 1542676 h 1825481"/>
              <a:gd name="connsiteX14" fmla="*/ 10171117 w 12207307"/>
              <a:gd name="connsiteY14" fmla="*/ 1552103 h 1825481"/>
              <a:gd name="connsiteX15" fmla="*/ 10067422 w 12207307"/>
              <a:gd name="connsiteY15" fmla="*/ 1552103 h 1825481"/>
              <a:gd name="connsiteX16" fmla="*/ 9897740 w 12207307"/>
              <a:gd name="connsiteY16" fmla="*/ 1570957 h 1825481"/>
              <a:gd name="connsiteX17" fmla="*/ 9775191 w 12207307"/>
              <a:gd name="connsiteY17" fmla="*/ 1589810 h 1825481"/>
              <a:gd name="connsiteX18" fmla="*/ 9652643 w 12207307"/>
              <a:gd name="connsiteY18" fmla="*/ 1589810 h 1825481"/>
              <a:gd name="connsiteX19" fmla="*/ 9548948 w 12207307"/>
              <a:gd name="connsiteY19" fmla="*/ 1589810 h 1825481"/>
              <a:gd name="connsiteX20" fmla="*/ 9388692 w 12207307"/>
              <a:gd name="connsiteY20" fmla="*/ 1608664 h 1825481"/>
              <a:gd name="connsiteX21" fmla="*/ 9275570 w 12207307"/>
              <a:gd name="connsiteY21" fmla="*/ 1618091 h 1825481"/>
              <a:gd name="connsiteX22" fmla="*/ 8992766 w 12207307"/>
              <a:gd name="connsiteY22" fmla="*/ 1646371 h 1825481"/>
              <a:gd name="connsiteX23" fmla="*/ 8804230 w 12207307"/>
              <a:gd name="connsiteY23" fmla="*/ 1655798 h 1825481"/>
              <a:gd name="connsiteX24" fmla="*/ 8662828 w 12207307"/>
              <a:gd name="connsiteY24" fmla="*/ 1665225 h 1825481"/>
              <a:gd name="connsiteX25" fmla="*/ 8436585 w 12207307"/>
              <a:gd name="connsiteY25" fmla="*/ 1674652 h 1825481"/>
              <a:gd name="connsiteX26" fmla="*/ 8266902 w 12207307"/>
              <a:gd name="connsiteY26" fmla="*/ 1684079 h 1825481"/>
              <a:gd name="connsiteX27" fmla="*/ 8021806 w 12207307"/>
              <a:gd name="connsiteY27" fmla="*/ 1702932 h 1825481"/>
              <a:gd name="connsiteX28" fmla="*/ 7814416 w 12207307"/>
              <a:gd name="connsiteY28" fmla="*/ 1712359 h 1825481"/>
              <a:gd name="connsiteX29" fmla="*/ 7625880 w 12207307"/>
              <a:gd name="connsiteY29" fmla="*/ 1712359 h 1825481"/>
              <a:gd name="connsiteX30" fmla="*/ 7399636 w 12207307"/>
              <a:gd name="connsiteY30" fmla="*/ 1721786 h 1825481"/>
              <a:gd name="connsiteX31" fmla="*/ 7135686 w 12207307"/>
              <a:gd name="connsiteY31" fmla="*/ 1721786 h 1825481"/>
              <a:gd name="connsiteX32" fmla="*/ 6796321 w 12207307"/>
              <a:gd name="connsiteY32" fmla="*/ 1712359 h 1825481"/>
              <a:gd name="connsiteX33" fmla="*/ 6334408 w 12207307"/>
              <a:gd name="connsiteY33" fmla="*/ 1684079 h 1825481"/>
              <a:gd name="connsiteX34" fmla="*/ 5863067 w 12207307"/>
              <a:gd name="connsiteY34" fmla="*/ 1655798 h 1825481"/>
              <a:gd name="connsiteX35" fmla="*/ 5410581 w 12207307"/>
              <a:gd name="connsiteY35" fmla="*/ 1599237 h 1825481"/>
              <a:gd name="connsiteX36" fmla="*/ 4976948 w 12207307"/>
              <a:gd name="connsiteY36" fmla="*/ 1542676 h 1825481"/>
              <a:gd name="connsiteX37" fmla="*/ 4411340 w 12207307"/>
              <a:gd name="connsiteY37" fmla="*/ 1476689 h 1825481"/>
              <a:gd name="connsiteX38" fmla="*/ 3974566 w 12207307"/>
              <a:gd name="connsiteY38" fmla="*/ 1440568 h 1825481"/>
              <a:gd name="connsiteX39" fmla="*/ 3610061 w 12207307"/>
              <a:gd name="connsiteY39" fmla="*/ 1401275 h 1825481"/>
              <a:gd name="connsiteX40" fmla="*/ 3286408 w 12207307"/>
              <a:gd name="connsiteY40" fmla="*/ 1355727 h 1825481"/>
              <a:gd name="connsiteX41" fmla="*/ 2987892 w 12207307"/>
              <a:gd name="connsiteY41" fmla="*/ 1335287 h 1825481"/>
              <a:gd name="connsiteX42" fmla="*/ 2639100 w 12207307"/>
              <a:gd name="connsiteY42" fmla="*/ 1325860 h 1825481"/>
              <a:gd name="connsiteX43" fmla="*/ 2337443 w 12207307"/>
              <a:gd name="connsiteY43" fmla="*/ 1344714 h 1825481"/>
              <a:gd name="connsiteX44" fmla="*/ 2092346 w 12207307"/>
              <a:gd name="connsiteY44" fmla="*/ 1354140 h 1825481"/>
              <a:gd name="connsiteX45" fmla="*/ 1743554 w 12207307"/>
              <a:gd name="connsiteY45" fmla="*/ 1401274 h 1825481"/>
              <a:gd name="connsiteX46" fmla="*/ 1460750 w 12207307"/>
              <a:gd name="connsiteY46" fmla="*/ 1438982 h 1825481"/>
              <a:gd name="connsiteX47" fmla="*/ 1253360 w 12207307"/>
              <a:gd name="connsiteY47" fmla="*/ 1476689 h 1825481"/>
              <a:gd name="connsiteX48" fmla="*/ 1045970 w 12207307"/>
              <a:gd name="connsiteY48" fmla="*/ 1514396 h 1825481"/>
              <a:gd name="connsiteX49" fmla="*/ 791447 w 12207307"/>
              <a:gd name="connsiteY49" fmla="*/ 1580384 h 1825481"/>
              <a:gd name="connsiteX50" fmla="*/ 593484 w 12207307"/>
              <a:gd name="connsiteY50" fmla="*/ 1627518 h 1825481"/>
              <a:gd name="connsiteX51" fmla="*/ 414375 w 12207307"/>
              <a:gd name="connsiteY51" fmla="*/ 1684079 h 1825481"/>
              <a:gd name="connsiteX52" fmla="*/ 150424 w 12207307"/>
              <a:gd name="connsiteY52" fmla="*/ 1768920 h 1825481"/>
              <a:gd name="connsiteX53" fmla="*/ 9022 w 12207307"/>
              <a:gd name="connsiteY53" fmla="*/ 1825481 h 1825481"/>
              <a:gd name="connsiteX54" fmla="*/ 9023 w 12207307"/>
              <a:gd name="connsiteY54" fmla="*/ 820614 h 1825481"/>
              <a:gd name="connsiteX55" fmla="*/ 1 w 12207307"/>
              <a:gd name="connsiteY55" fmla="*/ 30371 h 1825481"/>
              <a:gd name="connsiteX0" fmla="*/ 5748 w 12206704"/>
              <a:gd name="connsiteY0" fmla="*/ 19924 h 1825481"/>
              <a:gd name="connsiteX1" fmla="*/ 460907 w 12206704"/>
              <a:gd name="connsiteY1" fmla="*/ 9637 h 1825481"/>
              <a:gd name="connsiteX2" fmla="*/ 2449962 w 12206704"/>
              <a:gd name="connsiteY2" fmla="*/ 74 h 1825481"/>
              <a:gd name="connsiteX3" fmla="*/ 12197277 w 12206704"/>
              <a:gd name="connsiteY3" fmla="*/ 24961 h 1825481"/>
              <a:gd name="connsiteX4" fmla="*/ 12206704 w 12206704"/>
              <a:gd name="connsiteY4" fmla="*/ 1344714 h 1825481"/>
              <a:gd name="connsiteX5" fmla="*/ 11952180 w 12206704"/>
              <a:gd name="connsiteY5" fmla="*/ 1372994 h 1825481"/>
              <a:gd name="connsiteX6" fmla="*/ 11688229 w 12206704"/>
              <a:gd name="connsiteY6" fmla="*/ 1410701 h 1825481"/>
              <a:gd name="connsiteX7" fmla="*/ 11330011 w 12206704"/>
              <a:gd name="connsiteY7" fmla="*/ 1429555 h 1825481"/>
              <a:gd name="connsiteX8" fmla="*/ 11037780 w 12206704"/>
              <a:gd name="connsiteY8" fmla="*/ 1467262 h 1825481"/>
              <a:gd name="connsiteX9" fmla="*/ 10877524 w 12206704"/>
              <a:gd name="connsiteY9" fmla="*/ 1486116 h 1825481"/>
              <a:gd name="connsiteX10" fmla="*/ 10707842 w 12206704"/>
              <a:gd name="connsiteY10" fmla="*/ 1504969 h 1825481"/>
              <a:gd name="connsiteX11" fmla="*/ 10575866 w 12206704"/>
              <a:gd name="connsiteY11" fmla="*/ 1514396 h 1825481"/>
              <a:gd name="connsiteX12" fmla="*/ 10462745 w 12206704"/>
              <a:gd name="connsiteY12" fmla="*/ 1523823 h 1825481"/>
              <a:gd name="connsiteX13" fmla="*/ 10293062 w 12206704"/>
              <a:gd name="connsiteY13" fmla="*/ 1542676 h 1825481"/>
              <a:gd name="connsiteX14" fmla="*/ 10170514 w 12206704"/>
              <a:gd name="connsiteY14" fmla="*/ 1552103 h 1825481"/>
              <a:gd name="connsiteX15" fmla="*/ 10066819 w 12206704"/>
              <a:gd name="connsiteY15" fmla="*/ 1552103 h 1825481"/>
              <a:gd name="connsiteX16" fmla="*/ 9897137 w 12206704"/>
              <a:gd name="connsiteY16" fmla="*/ 1570957 h 1825481"/>
              <a:gd name="connsiteX17" fmla="*/ 9774588 w 12206704"/>
              <a:gd name="connsiteY17" fmla="*/ 1589810 h 1825481"/>
              <a:gd name="connsiteX18" fmla="*/ 9652040 w 12206704"/>
              <a:gd name="connsiteY18" fmla="*/ 1589810 h 1825481"/>
              <a:gd name="connsiteX19" fmla="*/ 9548345 w 12206704"/>
              <a:gd name="connsiteY19" fmla="*/ 1589810 h 1825481"/>
              <a:gd name="connsiteX20" fmla="*/ 9388089 w 12206704"/>
              <a:gd name="connsiteY20" fmla="*/ 1608664 h 1825481"/>
              <a:gd name="connsiteX21" fmla="*/ 9274967 w 12206704"/>
              <a:gd name="connsiteY21" fmla="*/ 1618091 h 1825481"/>
              <a:gd name="connsiteX22" fmla="*/ 8992163 w 12206704"/>
              <a:gd name="connsiteY22" fmla="*/ 1646371 h 1825481"/>
              <a:gd name="connsiteX23" fmla="*/ 8803627 w 12206704"/>
              <a:gd name="connsiteY23" fmla="*/ 1655798 h 1825481"/>
              <a:gd name="connsiteX24" fmla="*/ 8662225 w 12206704"/>
              <a:gd name="connsiteY24" fmla="*/ 1665225 h 1825481"/>
              <a:gd name="connsiteX25" fmla="*/ 8435982 w 12206704"/>
              <a:gd name="connsiteY25" fmla="*/ 1674652 h 1825481"/>
              <a:gd name="connsiteX26" fmla="*/ 8266299 w 12206704"/>
              <a:gd name="connsiteY26" fmla="*/ 1684079 h 1825481"/>
              <a:gd name="connsiteX27" fmla="*/ 8021203 w 12206704"/>
              <a:gd name="connsiteY27" fmla="*/ 1702932 h 1825481"/>
              <a:gd name="connsiteX28" fmla="*/ 7813813 w 12206704"/>
              <a:gd name="connsiteY28" fmla="*/ 1712359 h 1825481"/>
              <a:gd name="connsiteX29" fmla="*/ 7625277 w 12206704"/>
              <a:gd name="connsiteY29" fmla="*/ 1712359 h 1825481"/>
              <a:gd name="connsiteX30" fmla="*/ 7399033 w 12206704"/>
              <a:gd name="connsiteY30" fmla="*/ 1721786 h 1825481"/>
              <a:gd name="connsiteX31" fmla="*/ 7135083 w 12206704"/>
              <a:gd name="connsiteY31" fmla="*/ 1721786 h 1825481"/>
              <a:gd name="connsiteX32" fmla="*/ 6795718 w 12206704"/>
              <a:gd name="connsiteY32" fmla="*/ 1712359 h 1825481"/>
              <a:gd name="connsiteX33" fmla="*/ 6333805 w 12206704"/>
              <a:gd name="connsiteY33" fmla="*/ 1684079 h 1825481"/>
              <a:gd name="connsiteX34" fmla="*/ 5862464 w 12206704"/>
              <a:gd name="connsiteY34" fmla="*/ 1655798 h 1825481"/>
              <a:gd name="connsiteX35" fmla="*/ 5409978 w 12206704"/>
              <a:gd name="connsiteY35" fmla="*/ 1599237 h 1825481"/>
              <a:gd name="connsiteX36" fmla="*/ 4976345 w 12206704"/>
              <a:gd name="connsiteY36" fmla="*/ 1542676 h 1825481"/>
              <a:gd name="connsiteX37" fmla="*/ 4410737 w 12206704"/>
              <a:gd name="connsiteY37" fmla="*/ 1476689 h 1825481"/>
              <a:gd name="connsiteX38" fmla="*/ 3973963 w 12206704"/>
              <a:gd name="connsiteY38" fmla="*/ 1440568 h 1825481"/>
              <a:gd name="connsiteX39" fmla="*/ 3609458 w 12206704"/>
              <a:gd name="connsiteY39" fmla="*/ 1401275 h 1825481"/>
              <a:gd name="connsiteX40" fmla="*/ 3285805 w 12206704"/>
              <a:gd name="connsiteY40" fmla="*/ 1355727 h 1825481"/>
              <a:gd name="connsiteX41" fmla="*/ 2987289 w 12206704"/>
              <a:gd name="connsiteY41" fmla="*/ 1335287 h 1825481"/>
              <a:gd name="connsiteX42" fmla="*/ 2638497 w 12206704"/>
              <a:gd name="connsiteY42" fmla="*/ 1325860 h 1825481"/>
              <a:gd name="connsiteX43" fmla="*/ 2336840 w 12206704"/>
              <a:gd name="connsiteY43" fmla="*/ 1344714 h 1825481"/>
              <a:gd name="connsiteX44" fmla="*/ 2091743 w 12206704"/>
              <a:gd name="connsiteY44" fmla="*/ 1354140 h 1825481"/>
              <a:gd name="connsiteX45" fmla="*/ 1742951 w 12206704"/>
              <a:gd name="connsiteY45" fmla="*/ 1401274 h 1825481"/>
              <a:gd name="connsiteX46" fmla="*/ 1460147 w 12206704"/>
              <a:gd name="connsiteY46" fmla="*/ 1438982 h 1825481"/>
              <a:gd name="connsiteX47" fmla="*/ 1252757 w 12206704"/>
              <a:gd name="connsiteY47" fmla="*/ 1476689 h 1825481"/>
              <a:gd name="connsiteX48" fmla="*/ 1045367 w 12206704"/>
              <a:gd name="connsiteY48" fmla="*/ 1514396 h 1825481"/>
              <a:gd name="connsiteX49" fmla="*/ 790844 w 12206704"/>
              <a:gd name="connsiteY49" fmla="*/ 1580384 h 1825481"/>
              <a:gd name="connsiteX50" fmla="*/ 592881 w 12206704"/>
              <a:gd name="connsiteY50" fmla="*/ 1627518 h 1825481"/>
              <a:gd name="connsiteX51" fmla="*/ 413772 w 12206704"/>
              <a:gd name="connsiteY51" fmla="*/ 1684079 h 1825481"/>
              <a:gd name="connsiteX52" fmla="*/ 149821 w 12206704"/>
              <a:gd name="connsiteY52" fmla="*/ 1768920 h 1825481"/>
              <a:gd name="connsiteX53" fmla="*/ 8419 w 12206704"/>
              <a:gd name="connsiteY53" fmla="*/ 1825481 h 1825481"/>
              <a:gd name="connsiteX54" fmla="*/ 8420 w 12206704"/>
              <a:gd name="connsiteY54" fmla="*/ 820614 h 1825481"/>
              <a:gd name="connsiteX55" fmla="*/ 5748 w 12206704"/>
              <a:gd name="connsiteY55" fmla="*/ 19924 h 1825481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3569 h 1859126"/>
              <a:gd name="connsiteX1" fmla="*/ 490100 w 12232722"/>
              <a:gd name="connsiteY1" fmla="*/ 61565 h 1859126"/>
              <a:gd name="connsiteX2" fmla="*/ 2475980 w 12232722"/>
              <a:gd name="connsiteY2" fmla="*/ 33719 h 1859126"/>
              <a:gd name="connsiteX3" fmla="*/ 12223295 w 12232722"/>
              <a:gd name="connsiteY3" fmla="*/ 58606 h 1859126"/>
              <a:gd name="connsiteX4" fmla="*/ 12232722 w 12232722"/>
              <a:gd name="connsiteY4" fmla="*/ 1378359 h 1859126"/>
              <a:gd name="connsiteX5" fmla="*/ 11978198 w 12232722"/>
              <a:gd name="connsiteY5" fmla="*/ 1406639 h 1859126"/>
              <a:gd name="connsiteX6" fmla="*/ 11714247 w 12232722"/>
              <a:gd name="connsiteY6" fmla="*/ 1444346 h 1859126"/>
              <a:gd name="connsiteX7" fmla="*/ 11356029 w 12232722"/>
              <a:gd name="connsiteY7" fmla="*/ 1463200 h 1859126"/>
              <a:gd name="connsiteX8" fmla="*/ 11063798 w 12232722"/>
              <a:gd name="connsiteY8" fmla="*/ 1500907 h 1859126"/>
              <a:gd name="connsiteX9" fmla="*/ 10903542 w 12232722"/>
              <a:gd name="connsiteY9" fmla="*/ 1519761 h 1859126"/>
              <a:gd name="connsiteX10" fmla="*/ 10733860 w 12232722"/>
              <a:gd name="connsiteY10" fmla="*/ 1538614 h 1859126"/>
              <a:gd name="connsiteX11" fmla="*/ 10601884 w 12232722"/>
              <a:gd name="connsiteY11" fmla="*/ 1548041 h 1859126"/>
              <a:gd name="connsiteX12" fmla="*/ 10488763 w 12232722"/>
              <a:gd name="connsiteY12" fmla="*/ 1557468 h 1859126"/>
              <a:gd name="connsiteX13" fmla="*/ 10319080 w 12232722"/>
              <a:gd name="connsiteY13" fmla="*/ 1576321 h 1859126"/>
              <a:gd name="connsiteX14" fmla="*/ 10196532 w 12232722"/>
              <a:gd name="connsiteY14" fmla="*/ 1585748 h 1859126"/>
              <a:gd name="connsiteX15" fmla="*/ 10092837 w 12232722"/>
              <a:gd name="connsiteY15" fmla="*/ 1585748 h 1859126"/>
              <a:gd name="connsiteX16" fmla="*/ 9923155 w 12232722"/>
              <a:gd name="connsiteY16" fmla="*/ 1604602 h 1859126"/>
              <a:gd name="connsiteX17" fmla="*/ 9800606 w 12232722"/>
              <a:gd name="connsiteY17" fmla="*/ 1623455 h 1859126"/>
              <a:gd name="connsiteX18" fmla="*/ 9678058 w 12232722"/>
              <a:gd name="connsiteY18" fmla="*/ 1623455 h 1859126"/>
              <a:gd name="connsiteX19" fmla="*/ 9574363 w 12232722"/>
              <a:gd name="connsiteY19" fmla="*/ 1623455 h 1859126"/>
              <a:gd name="connsiteX20" fmla="*/ 9414107 w 12232722"/>
              <a:gd name="connsiteY20" fmla="*/ 1642309 h 1859126"/>
              <a:gd name="connsiteX21" fmla="*/ 9300985 w 12232722"/>
              <a:gd name="connsiteY21" fmla="*/ 1651736 h 1859126"/>
              <a:gd name="connsiteX22" fmla="*/ 9018181 w 12232722"/>
              <a:gd name="connsiteY22" fmla="*/ 1680016 h 1859126"/>
              <a:gd name="connsiteX23" fmla="*/ 8829645 w 12232722"/>
              <a:gd name="connsiteY23" fmla="*/ 1689443 h 1859126"/>
              <a:gd name="connsiteX24" fmla="*/ 8688243 w 12232722"/>
              <a:gd name="connsiteY24" fmla="*/ 1698870 h 1859126"/>
              <a:gd name="connsiteX25" fmla="*/ 8462000 w 12232722"/>
              <a:gd name="connsiteY25" fmla="*/ 1708297 h 1859126"/>
              <a:gd name="connsiteX26" fmla="*/ 8292317 w 12232722"/>
              <a:gd name="connsiteY26" fmla="*/ 1717724 h 1859126"/>
              <a:gd name="connsiteX27" fmla="*/ 8047221 w 12232722"/>
              <a:gd name="connsiteY27" fmla="*/ 1736577 h 1859126"/>
              <a:gd name="connsiteX28" fmla="*/ 7839831 w 12232722"/>
              <a:gd name="connsiteY28" fmla="*/ 1746004 h 1859126"/>
              <a:gd name="connsiteX29" fmla="*/ 7651295 w 12232722"/>
              <a:gd name="connsiteY29" fmla="*/ 1746004 h 1859126"/>
              <a:gd name="connsiteX30" fmla="*/ 7425051 w 12232722"/>
              <a:gd name="connsiteY30" fmla="*/ 1755431 h 1859126"/>
              <a:gd name="connsiteX31" fmla="*/ 7161101 w 12232722"/>
              <a:gd name="connsiteY31" fmla="*/ 1755431 h 1859126"/>
              <a:gd name="connsiteX32" fmla="*/ 6821736 w 12232722"/>
              <a:gd name="connsiteY32" fmla="*/ 1746004 h 1859126"/>
              <a:gd name="connsiteX33" fmla="*/ 6359823 w 12232722"/>
              <a:gd name="connsiteY33" fmla="*/ 1717724 h 1859126"/>
              <a:gd name="connsiteX34" fmla="*/ 5888482 w 12232722"/>
              <a:gd name="connsiteY34" fmla="*/ 1689443 h 1859126"/>
              <a:gd name="connsiteX35" fmla="*/ 5435996 w 12232722"/>
              <a:gd name="connsiteY35" fmla="*/ 1632882 h 1859126"/>
              <a:gd name="connsiteX36" fmla="*/ 5002363 w 12232722"/>
              <a:gd name="connsiteY36" fmla="*/ 1576321 h 1859126"/>
              <a:gd name="connsiteX37" fmla="*/ 4436755 w 12232722"/>
              <a:gd name="connsiteY37" fmla="*/ 1510334 h 1859126"/>
              <a:gd name="connsiteX38" fmla="*/ 3999981 w 12232722"/>
              <a:gd name="connsiteY38" fmla="*/ 1474213 h 1859126"/>
              <a:gd name="connsiteX39" fmla="*/ 3635476 w 12232722"/>
              <a:gd name="connsiteY39" fmla="*/ 1434920 h 1859126"/>
              <a:gd name="connsiteX40" fmla="*/ 3311823 w 12232722"/>
              <a:gd name="connsiteY40" fmla="*/ 1389372 h 1859126"/>
              <a:gd name="connsiteX41" fmla="*/ 3013307 w 12232722"/>
              <a:gd name="connsiteY41" fmla="*/ 1368932 h 1859126"/>
              <a:gd name="connsiteX42" fmla="*/ 2664515 w 12232722"/>
              <a:gd name="connsiteY42" fmla="*/ 1359505 h 1859126"/>
              <a:gd name="connsiteX43" fmla="*/ 2362858 w 12232722"/>
              <a:gd name="connsiteY43" fmla="*/ 1378359 h 1859126"/>
              <a:gd name="connsiteX44" fmla="*/ 2117761 w 12232722"/>
              <a:gd name="connsiteY44" fmla="*/ 1387785 h 1859126"/>
              <a:gd name="connsiteX45" fmla="*/ 1768969 w 12232722"/>
              <a:gd name="connsiteY45" fmla="*/ 1434919 h 1859126"/>
              <a:gd name="connsiteX46" fmla="*/ 1486165 w 12232722"/>
              <a:gd name="connsiteY46" fmla="*/ 1472627 h 1859126"/>
              <a:gd name="connsiteX47" fmla="*/ 1278775 w 12232722"/>
              <a:gd name="connsiteY47" fmla="*/ 1510334 h 1859126"/>
              <a:gd name="connsiteX48" fmla="*/ 1071385 w 12232722"/>
              <a:gd name="connsiteY48" fmla="*/ 1548041 h 1859126"/>
              <a:gd name="connsiteX49" fmla="*/ 816862 w 12232722"/>
              <a:gd name="connsiteY49" fmla="*/ 1614029 h 1859126"/>
              <a:gd name="connsiteX50" fmla="*/ 618899 w 12232722"/>
              <a:gd name="connsiteY50" fmla="*/ 1661163 h 1859126"/>
              <a:gd name="connsiteX51" fmla="*/ 439790 w 12232722"/>
              <a:gd name="connsiteY51" fmla="*/ 1717724 h 1859126"/>
              <a:gd name="connsiteX52" fmla="*/ 175839 w 12232722"/>
              <a:gd name="connsiteY52" fmla="*/ 1802565 h 1859126"/>
              <a:gd name="connsiteX53" fmla="*/ 34437 w 12232722"/>
              <a:gd name="connsiteY53" fmla="*/ 1859126 h 1859126"/>
              <a:gd name="connsiteX54" fmla="*/ 34438 w 12232722"/>
              <a:gd name="connsiteY54" fmla="*/ 854259 h 1859126"/>
              <a:gd name="connsiteX55" fmla="*/ 31766 w 12232722"/>
              <a:gd name="connsiteY55" fmla="*/ 53569 h 1859126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63280 w 12232722"/>
              <a:gd name="connsiteY2" fmla="*/ 48332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6413 w 12207369"/>
              <a:gd name="connsiteY0" fmla="*/ 6865 h 1812422"/>
              <a:gd name="connsiteX1" fmla="*/ 464747 w 12207369"/>
              <a:gd name="connsiteY1" fmla="*/ 9637 h 1812422"/>
              <a:gd name="connsiteX2" fmla="*/ 2437927 w 12207369"/>
              <a:gd name="connsiteY2" fmla="*/ 74 h 1812422"/>
              <a:gd name="connsiteX3" fmla="*/ 12197942 w 12207369"/>
              <a:gd name="connsiteY3" fmla="*/ 11902 h 1812422"/>
              <a:gd name="connsiteX4" fmla="*/ 12207369 w 12207369"/>
              <a:gd name="connsiteY4" fmla="*/ 1331655 h 1812422"/>
              <a:gd name="connsiteX5" fmla="*/ 11952845 w 12207369"/>
              <a:gd name="connsiteY5" fmla="*/ 1359935 h 1812422"/>
              <a:gd name="connsiteX6" fmla="*/ 11688894 w 12207369"/>
              <a:gd name="connsiteY6" fmla="*/ 1397642 h 1812422"/>
              <a:gd name="connsiteX7" fmla="*/ 11330676 w 12207369"/>
              <a:gd name="connsiteY7" fmla="*/ 1416496 h 1812422"/>
              <a:gd name="connsiteX8" fmla="*/ 11038445 w 12207369"/>
              <a:gd name="connsiteY8" fmla="*/ 1454203 h 1812422"/>
              <a:gd name="connsiteX9" fmla="*/ 10878189 w 12207369"/>
              <a:gd name="connsiteY9" fmla="*/ 1473057 h 1812422"/>
              <a:gd name="connsiteX10" fmla="*/ 10708507 w 12207369"/>
              <a:gd name="connsiteY10" fmla="*/ 1491910 h 1812422"/>
              <a:gd name="connsiteX11" fmla="*/ 10576531 w 12207369"/>
              <a:gd name="connsiteY11" fmla="*/ 1501337 h 1812422"/>
              <a:gd name="connsiteX12" fmla="*/ 10463410 w 12207369"/>
              <a:gd name="connsiteY12" fmla="*/ 1510764 h 1812422"/>
              <a:gd name="connsiteX13" fmla="*/ 10293727 w 12207369"/>
              <a:gd name="connsiteY13" fmla="*/ 1529617 h 1812422"/>
              <a:gd name="connsiteX14" fmla="*/ 10171179 w 12207369"/>
              <a:gd name="connsiteY14" fmla="*/ 1539044 h 1812422"/>
              <a:gd name="connsiteX15" fmla="*/ 10067484 w 12207369"/>
              <a:gd name="connsiteY15" fmla="*/ 1539044 h 1812422"/>
              <a:gd name="connsiteX16" fmla="*/ 9897802 w 12207369"/>
              <a:gd name="connsiteY16" fmla="*/ 1557898 h 1812422"/>
              <a:gd name="connsiteX17" fmla="*/ 9775253 w 12207369"/>
              <a:gd name="connsiteY17" fmla="*/ 1576751 h 1812422"/>
              <a:gd name="connsiteX18" fmla="*/ 9652705 w 12207369"/>
              <a:gd name="connsiteY18" fmla="*/ 1576751 h 1812422"/>
              <a:gd name="connsiteX19" fmla="*/ 9549010 w 12207369"/>
              <a:gd name="connsiteY19" fmla="*/ 1576751 h 1812422"/>
              <a:gd name="connsiteX20" fmla="*/ 9388754 w 12207369"/>
              <a:gd name="connsiteY20" fmla="*/ 1595605 h 1812422"/>
              <a:gd name="connsiteX21" fmla="*/ 9275632 w 12207369"/>
              <a:gd name="connsiteY21" fmla="*/ 1605032 h 1812422"/>
              <a:gd name="connsiteX22" fmla="*/ 8992828 w 12207369"/>
              <a:gd name="connsiteY22" fmla="*/ 1633312 h 1812422"/>
              <a:gd name="connsiteX23" fmla="*/ 8804292 w 12207369"/>
              <a:gd name="connsiteY23" fmla="*/ 1642739 h 1812422"/>
              <a:gd name="connsiteX24" fmla="*/ 8662890 w 12207369"/>
              <a:gd name="connsiteY24" fmla="*/ 1652166 h 1812422"/>
              <a:gd name="connsiteX25" fmla="*/ 8436647 w 12207369"/>
              <a:gd name="connsiteY25" fmla="*/ 1661593 h 1812422"/>
              <a:gd name="connsiteX26" fmla="*/ 8266964 w 12207369"/>
              <a:gd name="connsiteY26" fmla="*/ 1671020 h 1812422"/>
              <a:gd name="connsiteX27" fmla="*/ 8021868 w 12207369"/>
              <a:gd name="connsiteY27" fmla="*/ 1689873 h 1812422"/>
              <a:gd name="connsiteX28" fmla="*/ 7814478 w 12207369"/>
              <a:gd name="connsiteY28" fmla="*/ 1699300 h 1812422"/>
              <a:gd name="connsiteX29" fmla="*/ 7625942 w 12207369"/>
              <a:gd name="connsiteY29" fmla="*/ 1699300 h 1812422"/>
              <a:gd name="connsiteX30" fmla="*/ 7399698 w 12207369"/>
              <a:gd name="connsiteY30" fmla="*/ 1708727 h 1812422"/>
              <a:gd name="connsiteX31" fmla="*/ 7135748 w 12207369"/>
              <a:gd name="connsiteY31" fmla="*/ 1708727 h 1812422"/>
              <a:gd name="connsiteX32" fmla="*/ 6796383 w 12207369"/>
              <a:gd name="connsiteY32" fmla="*/ 1699300 h 1812422"/>
              <a:gd name="connsiteX33" fmla="*/ 6334470 w 12207369"/>
              <a:gd name="connsiteY33" fmla="*/ 1671020 h 1812422"/>
              <a:gd name="connsiteX34" fmla="*/ 5863129 w 12207369"/>
              <a:gd name="connsiteY34" fmla="*/ 1642739 h 1812422"/>
              <a:gd name="connsiteX35" fmla="*/ 5410643 w 12207369"/>
              <a:gd name="connsiteY35" fmla="*/ 1586178 h 1812422"/>
              <a:gd name="connsiteX36" fmla="*/ 4977010 w 12207369"/>
              <a:gd name="connsiteY36" fmla="*/ 1529617 h 1812422"/>
              <a:gd name="connsiteX37" fmla="*/ 4411402 w 12207369"/>
              <a:gd name="connsiteY37" fmla="*/ 1463630 h 1812422"/>
              <a:gd name="connsiteX38" fmla="*/ 3974628 w 12207369"/>
              <a:gd name="connsiteY38" fmla="*/ 1427509 h 1812422"/>
              <a:gd name="connsiteX39" fmla="*/ 3610123 w 12207369"/>
              <a:gd name="connsiteY39" fmla="*/ 1388216 h 1812422"/>
              <a:gd name="connsiteX40" fmla="*/ 3286470 w 12207369"/>
              <a:gd name="connsiteY40" fmla="*/ 1342668 h 1812422"/>
              <a:gd name="connsiteX41" fmla="*/ 2987954 w 12207369"/>
              <a:gd name="connsiteY41" fmla="*/ 1322228 h 1812422"/>
              <a:gd name="connsiteX42" fmla="*/ 2639162 w 12207369"/>
              <a:gd name="connsiteY42" fmla="*/ 1312801 h 1812422"/>
              <a:gd name="connsiteX43" fmla="*/ 2337505 w 12207369"/>
              <a:gd name="connsiteY43" fmla="*/ 1331655 h 1812422"/>
              <a:gd name="connsiteX44" fmla="*/ 2092408 w 12207369"/>
              <a:gd name="connsiteY44" fmla="*/ 1341081 h 1812422"/>
              <a:gd name="connsiteX45" fmla="*/ 1743616 w 12207369"/>
              <a:gd name="connsiteY45" fmla="*/ 1388215 h 1812422"/>
              <a:gd name="connsiteX46" fmla="*/ 1460812 w 12207369"/>
              <a:gd name="connsiteY46" fmla="*/ 1425923 h 1812422"/>
              <a:gd name="connsiteX47" fmla="*/ 1253422 w 12207369"/>
              <a:gd name="connsiteY47" fmla="*/ 1463630 h 1812422"/>
              <a:gd name="connsiteX48" fmla="*/ 1046032 w 12207369"/>
              <a:gd name="connsiteY48" fmla="*/ 1501337 h 1812422"/>
              <a:gd name="connsiteX49" fmla="*/ 791509 w 12207369"/>
              <a:gd name="connsiteY49" fmla="*/ 1567325 h 1812422"/>
              <a:gd name="connsiteX50" fmla="*/ 593546 w 12207369"/>
              <a:gd name="connsiteY50" fmla="*/ 1614459 h 1812422"/>
              <a:gd name="connsiteX51" fmla="*/ 414437 w 12207369"/>
              <a:gd name="connsiteY51" fmla="*/ 1671020 h 1812422"/>
              <a:gd name="connsiteX52" fmla="*/ 150486 w 12207369"/>
              <a:gd name="connsiteY52" fmla="*/ 1755861 h 1812422"/>
              <a:gd name="connsiteX53" fmla="*/ 9084 w 12207369"/>
              <a:gd name="connsiteY53" fmla="*/ 1812422 h 1812422"/>
              <a:gd name="connsiteX54" fmla="*/ 9085 w 12207369"/>
              <a:gd name="connsiteY54" fmla="*/ 807555 h 1812422"/>
              <a:gd name="connsiteX55" fmla="*/ 6413 w 12207369"/>
              <a:gd name="connsiteY55" fmla="*/ 6865 h 1812422"/>
              <a:gd name="connsiteX0" fmla="*/ 7162 w 12208118"/>
              <a:gd name="connsiteY0" fmla="*/ 6865 h 1812422"/>
              <a:gd name="connsiteX1" fmla="*/ 465496 w 12208118"/>
              <a:gd name="connsiteY1" fmla="*/ 9637 h 1812422"/>
              <a:gd name="connsiteX2" fmla="*/ 2438676 w 12208118"/>
              <a:gd name="connsiteY2" fmla="*/ 74 h 1812422"/>
              <a:gd name="connsiteX3" fmla="*/ 12198691 w 12208118"/>
              <a:gd name="connsiteY3" fmla="*/ 11902 h 1812422"/>
              <a:gd name="connsiteX4" fmla="*/ 12208118 w 12208118"/>
              <a:gd name="connsiteY4" fmla="*/ 1331655 h 1812422"/>
              <a:gd name="connsiteX5" fmla="*/ 11953594 w 12208118"/>
              <a:gd name="connsiteY5" fmla="*/ 1359935 h 1812422"/>
              <a:gd name="connsiteX6" fmla="*/ 11689643 w 12208118"/>
              <a:gd name="connsiteY6" fmla="*/ 1397642 h 1812422"/>
              <a:gd name="connsiteX7" fmla="*/ 11331425 w 12208118"/>
              <a:gd name="connsiteY7" fmla="*/ 1416496 h 1812422"/>
              <a:gd name="connsiteX8" fmla="*/ 11039194 w 12208118"/>
              <a:gd name="connsiteY8" fmla="*/ 1454203 h 1812422"/>
              <a:gd name="connsiteX9" fmla="*/ 10878938 w 12208118"/>
              <a:gd name="connsiteY9" fmla="*/ 1473057 h 1812422"/>
              <a:gd name="connsiteX10" fmla="*/ 10709256 w 12208118"/>
              <a:gd name="connsiteY10" fmla="*/ 1491910 h 1812422"/>
              <a:gd name="connsiteX11" fmla="*/ 10577280 w 12208118"/>
              <a:gd name="connsiteY11" fmla="*/ 1501337 h 1812422"/>
              <a:gd name="connsiteX12" fmla="*/ 10464159 w 12208118"/>
              <a:gd name="connsiteY12" fmla="*/ 1510764 h 1812422"/>
              <a:gd name="connsiteX13" fmla="*/ 10294476 w 12208118"/>
              <a:gd name="connsiteY13" fmla="*/ 1529617 h 1812422"/>
              <a:gd name="connsiteX14" fmla="*/ 10171928 w 12208118"/>
              <a:gd name="connsiteY14" fmla="*/ 1539044 h 1812422"/>
              <a:gd name="connsiteX15" fmla="*/ 10068233 w 12208118"/>
              <a:gd name="connsiteY15" fmla="*/ 1539044 h 1812422"/>
              <a:gd name="connsiteX16" fmla="*/ 9898551 w 12208118"/>
              <a:gd name="connsiteY16" fmla="*/ 1557898 h 1812422"/>
              <a:gd name="connsiteX17" fmla="*/ 9776002 w 12208118"/>
              <a:gd name="connsiteY17" fmla="*/ 1576751 h 1812422"/>
              <a:gd name="connsiteX18" fmla="*/ 9653454 w 12208118"/>
              <a:gd name="connsiteY18" fmla="*/ 1576751 h 1812422"/>
              <a:gd name="connsiteX19" fmla="*/ 9549759 w 12208118"/>
              <a:gd name="connsiteY19" fmla="*/ 1576751 h 1812422"/>
              <a:gd name="connsiteX20" fmla="*/ 9389503 w 12208118"/>
              <a:gd name="connsiteY20" fmla="*/ 1595605 h 1812422"/>
              <a:gd name="connsiteX21" fmla="*/ 9276381 w 12208118"/>
              <a:gd name="connsiteY21" fmla="*/ 1605032 h 1812422"/>
              <a:gd name="connsiteX22" fmla="*/ 8993577 w 12208118"/>
              <a:gd name="connsiteY22" fmla="*/ 1633312 h 1812422"/>
              <a:gd name="connsiteX23" fmla="*/ 8805041 w 12208118"/>
              <a:gd name="connsiteY23" fmla="*/ 1642739 h 1812422"/>
              <a:gd name="connsiteX24" fmla="*/ 8663639 w 12208118"/>
              <a:gd name="connsiteY24" fmla="*/ 1652166 h 1812422"/>
              <a:gd name="connsiteX25" fmla="*/ 8437396 w 12208118"/>
              <a:gd name="connsiteY25" fmla="*/ 1661593 h 1812422"/>
              <a:gd name="connsiteX26" fmla="*/ 8267713 w 12208118"/>
              <a:gd name="connsiteY26" fmla="*/ 1671020 h 1812422"/>
              <a:gd name="connsiteX27" fmla="*/ 8022617 w 12208118"/>
              <a:gd name="connsiteY27" fmla="*/ 1689873 h 1812422"/>
              <a:gd name="connsiteX28" fmla="*/ 7815227 w 12208118"/>
              <a:gd name="connsiteY28" fmla="*/ 1699300 h 1812422"/>
              <a:gd name="connsiteX29" fmla="*/ 7626691 w 12208118"/>
              <a:gd name="connsiteY29" fmla="*/ 1699300 h 1812422"/>
              <a:gd name="connsiteX30" fmla="*/ 7400447 w 12208118"/>
              <a:gd name="connsiteY30" fmla="*/ 1708727 h 1812422"/>
              <a:gd name="connsiteX31" fmla="*/ 7136497 w 12208118"/>
              <a:gd name="connsiteY31" fmla="*/ 1708727 h 1812422"/>
              <a:gd name="connsiteX32" fmla="*/ 6797132 w 12208118"/>
              <a:gd name="connsiteY32" fmla="*/ 1699300 h 1812422"/>
              <a:gd name="connsiteX33" fmla="*/ 6335219 w 12208118"/>
              <a:gd name="connsiteY33" fmla="*/ 1671020 h 1812422"/>
              <a:gd name="connsiteX34" fmla="*/ 5863878 w 12208118"/>
              <a:gd name="connsiteY34" fmla="*/ 1642739 h 1812422"/>
              <a:gd name="connsiteX35" fmla="*/ 5411392 w 12208118"/>
              <a:gd name="connsiteY35" fmla="*/ 1586178 h 1812422"/>
              <a:gd name="connsiteX36" fmla="*/ 4977759 w 12208118"/>
              <a:gd name="connsiteY36" fmla="*/ 1529617 h 1812422"/>
              <a:gd name="connsiteX37" fmla="*/ 4412151 w 12208118"/>
              <a:gd name="connsiteY37" fmla="*/ 1463630 h 1812422"/>
              <a:gd name="connsiteX38" fmla="*/ 3975377 w 12208118"/>
              <a:gd name="connsiteY38" fmla="*/ 1427509 h 1812422"/>
              <a:gd name="connsiteX39" fmla="*/ 3610872 w 12208118"/>
              <a:gd name="connsiteY39" fmla="*/ 1388216 h 1812422"/>
              <a:gd name="connsiteX40" fmla="*/ 3287219 w 12208118"/>
              <a:gd name="connsiteY40" fmla="*/ 1342668 h 1812422"/>
              <a:gd name="connsiteX41" fmla="*/ 2988703 w 12208118"/>
              <a:gd name="connsiteY41" fmla="*/ 1322228 h 1812422"/>
              <a:gd name="connsiteX42" fmla="*/ 2639911 w 12208118"/>
              <a:gd name="connsiteY42" fmla="*/ 1312801 h 1812422"/>
              <a:gd name="connsiteX43" fmla="*/ 2338254 w 12208118"/>
              <a:gd name="connsiteY43" fmla="*/ 1331655 h 1812422"/>
              <a:gd name="connsiteX44" fmla="*/ 2093157 w 12208118"/>
              <a:gd name="connsiteY44" fmla="*/ 1341081 h 1812422"/>
              <a:gd name="connsiteX45" fmla="*/ 1744365 w 12208118"/>
              <a:gd name="connsiteY45" fmla="*/ 1388215 h 1812422"/>
              <a:gd name="connsiteX46" fmla="*/ 1461561 w 12208118"/>
              <a:gd name="connsiteY46" fmla="*/ 1425923 h 1812422"/>
              <a:gd name="connsiteX47" fmla="*/ 1254171 w 12208118"/>
              <a:gd name="connsiteY47" fmla="*/ 1463630 h 1812422"/>
              <a:gd name="connsiteX48" fmla="*/ 1046781 w 12208118"/>
              <a:gd name="connsiteY48" fmla="*/ 1501337 h 1812422"/>
              <a:gd name="connsiteX49" fmla="*/ 792258 w 12208118"/>
              <a:gd name="connsiteY49" fmla="*/ 1567325 h 1812422"/>
              <a:gd name="connsiteX50" fmla="*/ 594295 w 12208118"/>
              <a:gd name="connsiteY50" fmla="*/ 1614459 h 1812422"/>
              <a:gd name="connsiteX51" fmla="*/ 415186 w 12208118"/>
              <a:gd name="connsiteY51" fmla="*/ 1671020 h 1812422"/>
              <a:gd name="connsiteX52" fmla="*/ 151235 w 12208118"/>
              <a:gd name="connsiteY52" fmla="*/ 1755861 h 1812422"/>
              <a:gd name="connsiteX53" fmla="*/ 9833 w 12208118"/>
              <a:gd name="connsiteY53" fmla="*/ 1812422 h 1812422"/>
              <a:gd name="connsiteX54" fmla="*/ 9834 w 12208118"/>
              <a:gd name="connsiteY54" fmla="*/ 807555 h 1812422"/>
              <a:gd name="connsiteX55" fmla="*/ 7162 w 12208118"/>
              <a:gd name="connsiteY55" fmla="*/ 6865 h 1812422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5019 w 12205975"/>
              <a:gd name="connsiteY0" fmla="*/ 6865 h 1815034"/>
              <a:gd name="connsiteX1" fmla="*/ 463353 w 12205975"/>
              <a:gd name="connsiteY1" fmla="*/ 9637 h 1815034"/>
              <a:gd name="connsiteX2" fmla="*/ 2436533 w 12205975"/>
              <a:gd name="connsiteY2" fmla="*/ 74 h 1815034"/>
              <a:gd name="connsiteX3" fmla="*/ 12196548 w 12205975"/>
              <a:gd name="connsiteY3" fmla="*/ 11902 h 1815034"/>
              <a:gd name="connsiteX4" fmla="*/ 12205975 w 12205975"/>
              <a:gd name="connsiteY4" fmla="*/ 1331655 h 1815034"/>
              <a:gd name="connsiteX5" fmla="*/ 11951451 w 12205975"/>
              <a:gd name="connsiteY5" fmla="*/ 1359935 h 1815034"/>
              <a:gd name="connsiteX6" fmla="*/ 11687500 w 12205975"/>
              <a:gd name="connsiteY6" fmla="*/ 1397642 h 1815034"/>
              <a:gd name="connsiteX7" fmla="*/ 11329282 w 12205975"/>
              <a:gd name="connsiteY7" fmla="*/ 1416496 h 1815034"/>
              <a:gd name="connsiteX8" fmla="*/ 11037051 w 12205975"/>
              <a:gd name="connsiteY8" fmla="*/ 1454203 h 1815034"/>
              <a:gd name="connsiteX9" fmla="*/ 10876795 w 12205975"/>
              <a:gd name="connsiteY9" fmla="*/ 1473057 h 1815034"/>
              <a:gd name="connsiteX10" fmla="*/ 10707113 w 12205975"/>
              <a:gd name="connsiteY10" fmla="*/ 1491910 h 1815034"/>
              <a:gd name="connsiteX11" fmla="*/ 10575137 w 12205975"/>
              <a:gd name="connsiteY11" fmla="*/ 1501337 h 1815034"/>
              <a:gd name="connsiteX12" fmla="*/ 10462016 w 12205975"/>
              <a:gd name="connsiteY12" fmla="*/ 1510764 h 1815034"/>
              <a:gd name="connsiteX13" fmla="*/ 10292333 w 12205975"/>
              <a:gd name="connsiteY13" fmla="*/ 1529617 h 1815034"/>
              <a:gd name="connsiteX14" fmla="*/ 10169785 w 12205975"/>
              <a:gd name="connsiteY14" fmla="*/ 1539044 h 1815034"/>
              <a:gd name="connsiteX15" fmla="*/ 10066090 w 12205975"/>
              <a:gd name="connsiteY15" fmla="*/ 1539044 h 1815034"/>
              <a:gd name="connsiteX16" fmla="*/ 9896408 w 12205975"/>
              <a:gd name="connsiteY16" fmla="*/ 1557898 h 1815034"/>
              <a:gd name="connsiteX17" fmla="*/ 9773859 w 12205975"/>
              <a:gd name="connsiteY17" fmla="*/ 1576751 h 1815034"/>
              <a:gd name="connsiteX18" fmla="*/ 9651311 w 12205975"/>
              <a:gd name="connsiteY18" fmla="*/ 1576751 h 1815034"/>
              <a:gd name="connsiteX19" fmla="*/ 9547616 w 12205975"/>
              <a:gd name="connsiteY19" fmla="*/ 1576751 h 1815034"/>
              <a:gd name="connsiteX20" fmla="*/ 9387360 w 12205975"/>
              <a:gd name="connsiteY20" fmla="*/ 1595605 h 1815034"/>
              <a:gd name="connsiteX21" fmla="*/ 9274238 w 12205975"/>
              <a:gd name="connsiteY21" fmla="*/ 1605032 h 1815034"/>
              <a:gd name="connsiteX22" fmla="*/ 8991434 w 12205975"/>
              <a:gd name="connsiteY22" fmla="*/ 1633312 h 1815034"/>
              <a:gd name="connsiteX23" fmla="*/ 8802898 w 12205975"/>
              <a:gd name="connsiteY23" fmla="*/ 1642739 h 1815034"/>
              <a:gd name="connsiteX24" fmla="*/ 8661496 w 12205975"/>
              <a:gd name="connsiteY24" fmla="*/ 1652166 h 1815034"/>
              <a:gd name="connsiteX25" fmla="*/ 8435253 w 12205975"/>
              <a:gd name="connsiteY25" fmla="*/ 1661593 h 1815034"/>
              <a:gd name="connsiteX26" fmla="*/ 8265570 w 12205975"/>
              <a:gd name="connsiteY26" fmla="*/ 1671020 h 1815034"/>
              <a:gd name="connsiteX27" fmla="*/ 8020474 w 12205975"/>
              <a:gd name="connsiteY27" fmla="*/ 1689873 h 1815034"/>
              <a:gd name="connsiteX28" fmla="*/ 7813084 w 12205975"/>
              <a:gd name="connsiteY28" fmla="*/ 1699300 h 1815034"/>
              <a:gd name="connsiteX29" fmla="*/ 7624548 w 12205975"/>
              <a:gd name="connsiteY29" fmla="*/ 1699300 h 1815034"/>
              <a:gd name="connsiteX30" fmla="*/ 7398304 w 12205975"/>
              <a:gd name="connsiteY30" fmla="*/ 1708727 h 1815034"/>
              <a:gd name="connsiteX31" fmla="*/ 7134354 w 12205975"/>
              <a:gd name="connsiteY31" fmla="*/ 1708727 h 1815034"/>
              <a:gd name="connsiteX32" fmla="*/ 6794989 w 12205975"/>
              <a:gd name="connsiteY32" fmla="*/ 1699300 h 1815034"/>
              <a:gd name="connsiteX33" fmla="*/ 6333076 w 12205975"/>
              <a:gd name="connsiteY33" fmla="*/ 1671020 h 1815034"/>
              <a:gd name="connsiteX34" fmla="*/ 5861735 w 12205975"/>
              <a:gd name="connsiteY34" fmla="*/ 1642739 h 1815034"/>
              <a:gd name="connsiteX35" fmla="*/ 5409249 w 12205975"/>
              <a:gd name="connsiteY35" fmla="*/ 1586178 h 1815034"/>
              <a:gd name="connsiteX36" fmla="*/ 4975616 w 12205975"/>
              <a:gd name="connsiteY36" fmla="*/ 1529617 h 1815034"/>
              <a:gd name="connsiteX37" fmla="*/ 4410008 w 12205975"/>
              <a:gd name="connsiteY37" fmla="*/ 1463630 h 1815034"/>
              <a:gd name="connsiteX38" fmla="*/ 3973234 w 12205975"/>
              <a:gd name="connsiteY38" fmla="*/ 1427509 h 1815034"/>
              <a:gd name="connsiteX39" fmla="*/ 3608729 w 12205975"/>
              <a:gd name="connsiteY39" fmla="*/ 1388216 h 1815034"/>
              <a:gd name="connsiteX40" fmla="*/ 3285076 w 12205975"/>
              <a:gd name="connsiteY40" fmla="*/ 1342668 h 1815034"/>
              <a:gd name="connsiteX41" fmla="*/ 2986560 w 12205975"/>
              <a:gd name="connsiteY41" fmla="*/ 1322228 h 1815034"/>
              <a:gd name="connsiteX42" fmla="*/ 2637768 w 12205975"/>
              <a:gd name="connsiteY42" fmla="*/ 1312801 h 1815034"/>
              <a:gd name="connsiteX43" fmla="*/ 2336111 w 12205975"/>
              <a:gd name="connsiteY43" fmla="*/ 1331655 h 1815034"/>
              <a:gd name="connsiteX44" fmla="*/ 2091014 w 12205975"/>
              <a:gd name="connsiteY44" fmla="*/ 1341081 h 1815034"/>
              <a:gd name="connsiteX45" fmla="*/ 1742222 w 12205975"/>
              <a:gd name="connsiteY45" fmla="*/ 1388215 h 1815034"/>
              <a:gd name="connsiteX46" fmla="*/ 1459418 w 12205975"/>
              <a:gd name="connsiteY46" fmla="*/ 1425923 h 1815034"/>
              <a:gd name="connsiteX47" fmla="*/ 1252028 w 12205975"/>
              <a:gd name="connsiteY47" fmla="*/ 1463630 h 1815034"/>
              <a:gd name="connsiteX48" fmla="*/ 1044638 w 12205975"/>
              <a:gd name="connsiteY48" fmla="*/ 1501337 h 1815034"/>
              <a:gd name="connsiteX49" fmla="*/ 790115 w 12205975"/>
              <a:gd name="connsiteY49" fmla="*/ 1567325 h 1815034"/>
              <a:gd name="connsiteX50" fmla="*/ 592152 w 12205975"/>
              <a:gd name="connsiteY50" fmla="*/ 1614459 h 1815034"/>
              <a:gd name="connsiteX51" fmla="*/ 413043 w 12205975"/>
              <a:gd name="connsiteY51" fmla="*/ 1671020 h 1815034"/>
              <a:gd name="connsiteX52" fmla="*/ 149092 w 12205975"/>
              <a:gd name="connsiteY52" fmla="*/ 1755861 h 1815034"/>
              <a:gd name="connsiteX53" fmla="*/ 10865 w 12205975"/>
              <a:gd name="connsiteY53" fmla="*/ 1815034 h 1815034"/>
              <a:gd name="connsiteX54" fmla="*/ 7691 w 12205975"/>
              <a:gd name="connsiteY54" fmla="*/ 807555 h 1815034"/>
              <a:gd name="connsiteX55" fmla="*/ 5019 w 12205975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03745 w 12200991"/>
              <a:gd name="connsiteY39" fmla="*/ 1388142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26975 w 12200991"/>
              <a:gd name="connsiteY38" fmla="*/ 1422212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49417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1707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28969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503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6791 h 1814960"/>
              <a:gd name="connsiteX0" fmla="*/ 3678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3678 w 12198284"/>
              <a:gd name="connsiteY55" fmla="*/ 6791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9402 h 1812348"/>
              <a:gd name="connsiteX1" fmla="*/ 455662 w 12198284"/>
              <a:gd name="connsiteY1" fmla="*/ 6951 h 1812348"/>
              <a:gd name="connsiteX2" fmla="*/ 2428842 w 12198284"/>
              <a:gd name="connsiteY2" fmla="*/ 0 h 1812348"/>
              <a:gd name="connsiteX3" fmla="*/ 12195207 w 12198284"/>
              <a:gd name="connsiteY3" fmla="*/ 9216 h 1812348"/>
              <a:gd name="connsiteX4" fmla="*/ 12198284 w 12198284"/>
              <a:gd name="connsiteY4" fmla="*/ 1328969 h 1812348"/>
              <a:gd name="connsiteX5" fmla="*/ 11943760 w 12198284"/>
              <a:gd name="connsiteY5" fmla="*/ 1357249 h 1812348"/>
              <a:gd name="connsiteX6" fmla="*/ 11676634 w 12198284"/>
              <a:gd name="connsiteY6" fmla="*/ 1389732 h 1812348"/>
              <a:gd name="connsiteX7" fmla="*/ 11321591 w 12198284"/>
              <a:gd name="connsiteY7" fmla="*/ 1421645 h 1812348"/>
              <a:gd name="connsiteX8" fmla="*/ 11029360 w 12198284"/>
              <a:gd name="connsiteY8" fmla="*/ 1451517 h 1812348"/>
              <a:gd name="connsiteX9" fmla="*/ 10869104 w 12198284"/>
              <a:gd name="connsiteY9" fmla="*/ 1470371 h 1812348"/>
              <a:gd name="connsiteX10" fmla="*/ 10699422 w 12198284"/>
              <a:gd name="connsiteY10" fmla="*/ 1489224 h 1812348"/>
              <a:gd name="connsiteX11" fmla="*/ 10567446 w 12198284"/>
              <a:gd name="connsiteY11" fmla="*/ 1498651 h 1812348"/>
              <a:gd name="connsiteX12" fmla="*/ 10454325 w 12198284"/>
              <a:gd name="connsiteY12" fmla="*/ 1508078 h 1812348"/>
              <a:gd name="connsiteX13" fmla="*/ 10290992 w 12198284"/>
              <a:gd name="connsiteY13" fmla="*/ 1524319 h 1812348"/>
              <a:gd name="connsiteX14" fmla="*/ 10162094 w 12198284"/>
              <a:gd name="connsiteY14" fmla="*/ 1536358 h 1812348"/>
              <a:gd name="connsiteX15" fmla="*/ 10055224 w 12198284"/>
              <a:gd name="connsiteY15" fmla="*/ 1541581 h 1812348"/>
              <a:gd name="connsiteX16" fmla="*/ 9888717 w 12198284"/>
              <a:gd name="connsiteY16" fmla="*/ 1555212 h 1812348"/>
              <a:gd name="connsiteX17" fmla="*/ 9766168 w 12198284"/>
              <a:gd name="connsiteY17" fmla="*/ 1566230 h 1812348"/>
              <a:gd name="connsiteX18" fmla="*/ 9643620 w 12198284"/>
              <a:gd name="connsiteY18" fmla="*/ 1574065 h 1812348"/>
              <a:gd name="connsiteX19" fmla="*/ 9543100 w 12198284"/>
              <a:gd name="connsiteY19" fmla="*/ 1581901 h 1812348"/>
              <a:gd name="connsiteX20" fmla="*/ 9379669 w 12198284"/>
              <a:gd name="connsiteY20" fmla="*/ 1592919 h 1812348"/>
              <a:gd name="connsiteX21" fmla="*/ 9266547 w 12198284"/>
              <a:gd name="connsiteY21" fmla="*/ 1602346 h 1812348"/>
              <a:gd name="connsiteX22" fmla="*/ 8983743 w 12198284"/>
              <a:gd name="connsiteY22" fmla="*/ 1625402 h 1812348"/>
              <a:gd name="connsiteX23" fmla="*/ 8795207 w 12198284"/>
              <a:gd name="connsiteY23" fmla="*/ 1640053 h 1812348"/>
              <a:gd name="connsiteX24" fmla="*/ 8653805 w 12198284"/>
              <a:gd name="connsiteY24" fmla="*/ 1649480 h 1812348"/>
              <a:gd name="connsiteX25" fmla="*/ 8427562 w 12198284"/>
              <a:gd name="connsiteY25" fmla="*/ 1658907 h 1812348"/>
              <a:gd name="connsiteX26" fmla="*/ 8257879 w 12198284"/>
              <a:gd name="connsiteY26" fmla="*/ 1668334 h 1812348"/>
              <a:gd name="connsiteX27" fmla="*/ 8012783 w 12198284"/>
              <a:gd name="connsiteY27" fmla="*/ 1687187 h 1812348"/>
              <a:gd name="connsiteX28" fmla="*/ 7805393 w 12198284"/>
              <a:gd name="connsiteY28" fmla="*/ 1694002 h 1812348"/>
              <a:gd name="connsiteX29" fmla="*/ 7616857 w 12198284"/>
              <a:gd name="connsiteY29" fmla="*/ 1696614 h 1812348"/>
              <a:gd name="connsiteX30" fmla="*/ 7390613 w 12198284"/>
              <a:gd name="connsiteY30" fmla="*/ 1706041 h 1812348"/>
              <a:gd name="connsiteX31" fmla="*/ 7126663 w 12198284"/>
              <a:gd name="connsiteY31" fmla="*/ 1706041 h 1812348"/>
              <a:gd name="connsiteX32" fmla="*/ 6787298 w 12198284"/>
              <a:gd name="connsiteY32" fmla="*/ 1696614 h 1812348"/>
              <a:gd name="connsiteX33" fmla="*/ 6325385 w 12198284"/>
              <a:gd name="connsiteY33" fmla="*/ 1673558 h 1812348"/>
              <a:gd name="connsiteX34" fmla="*/ 5854044 w 12198284"/>
              <a:gd name="connsiteY34" fmla="*/ 1637441 h 1812348"/>
              <a:gd name="connsiteX35" fmla="*/ 5401558 w 12198284"/>
              <a:gd name="connsiteY35" fmla="*/ 1583492 h 1812348"/>
              <a:gd name="connsiteX36" fmla="*/ 4967925 w 12198284"/>
              <a:gd name="connsiteY36" fmla="*/ 1526931 h 1812348"/>
              <a:gd name="connsiteX37" fmla="*/ 4402317 w 12198284"/>
              <a:gd name="connsiteY37" fmla="*/ 1460944 h 1812348"/>
              <a:gd name="connsiteX38" fmla="*/ 3927443 w 12198284"/>
              <a:gd name="connsiteY38" fmla="*/ 1409155 h 1812348"/>
              <a:gd name="connsiteX39" fmla="*/ 3613738 w 12198284"/>
              <a:gd name="connsiteY39" fmla="*/ 1377694 h 1812348"/>
              <a:gd name="connsiteX40" fmla="*/ 3277385 w 12198284"/>
              <a:gd name="connsiteY40" fmla="*/ 1339982 h 1812348"/>
              <a:gd name="connsiteX41" fmla="*/ 2978869 w 12198284"/>
              <a:gd name="connsiteY41" fmla="*/ 1319542 h 1812348"/>
              <a:gd name="connsiteX42" fmla="*/ 2630077 w 12198284"/>
              <a:gd name="connsiteY42" fmla="*/ 1310115 h 1812348"/>
              <a:gd name="connsiteX43" fmla="*/ 2328420 w 12198284"/>
              <a:gd name="connsiteY43" fmla="*/ 1326357 h 1812348"/>
              <a:gd name="connsiteX44" fmla="*/ 2083323 w 12198284"/>
              <a:gd name="connsiteY44" fmla="*/ 1338395 h 1812348"/>
              <a:gd name="connsiteX45" fmla="*/ 1734531 w 12198284"/>
              <a:gd name="connsiteY45" fmla="*/ 1385529 h 1812348"/>
              <a:gd name="connsiteX46" fmla="*/ 1451727 w 12198284"/>
              <a:gd name="connsiteY46" fmla="*/ 1423237 h 1812348"/>
              <a:gd name="connsiteX47" fmla="*/ 1244337 w 12198284"/>
              <a:gd name="connsiteY47" fmla="*/ 1460944 h 1812348"/>
              <a:gd name="connsiteX48" fmla="*/ 1036947 w 12198284"/>
              <a:gd name="connsiteY48" fmla="*/ 1498651 h 1812348"/>
              <a:gd name="connsiteX49" fmla="*/ 782424 w 12198284"/>
              <a:gd name="connsiteY49" fmla="*/ 1564639 h 1812348"/>
              <a:gd name="connsiteX50" fmla="*/ 584461 w 12198284"/>
              <a:gd name="connsiteY50" fmla="*/ 1611773 h 1812348"/>
              <a:gd name="connsiteX51" fmla="*/ 405352 w 12198284"/>
              <a:gd name="connsiteY51" fmla="*/ 1668334 h 1812348"/>
              <a:gd name="connsiteX52" fmla="*/ 141401 w 12198284"/>
              <a:gd name="connsiteY52" fmla="*/ 1753175 h 1812348"/>
              <a:gd name="connsiteX53" fmla="*/ 3174 w 12198284"/>
              <a:gd name="connsiteY53" fmla="*/ 1812348 h 1812348"/>
              <a:gd name="connsiteX54" fmla="*/ 0 w 12198284"/>
              <a:gd name="connsiteY54" fmla="*/ 804869 h 1812348"/>
              <a:gd name="connsiteX55" fmla="*/ 503 w 12198284"/>
              <a:gd name="connsiteY55" fmla="*/ 9402 h 1812348"/>
              <a:gd name="connsiteX0" fmla="*/ 503 w 12198284"/>
              <a:gd name="connsiteY0" fmla="*/ 6790 h 1809736"/>
              <a:gd name="connsiteX1" fmla="*/ 455662 w 12198284"/>
              <a:gd name="connsiteY1" fmla="*/ 4339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32963 w 12230744"/>
              <a:gd name="connsiteY0" fmla="*/ 60032 h 1862978"/>
              <a:gd name="connsiteX1" fmla="*/ 484947 w 12230744"/>
              <a:gd name="connsiteY1" fmla="*/ 54969 h 1862978"/>
              <a:gd name="connsiteX2" fmla="*/ 2464477 w 12230744"/>
              <a:gd name="connsiteY2" fmla="*/ 53242 h 1862978"/>
              <a:gd name="connsiteX3" fmla="*/ 12227667 w 12230744"/>
              <a:gd name="connsiteY3" fmla="*/ 59846 h 1862978"/>
              <a:gd name="connsiteX4" fmla="*/ 12230744 w 12230744"/>
              <a:gd name="connsiteY4" fmla="*/ 1379599 h 1862978"/>
              <a:gd name="connsiteX5" fmla="*/ 11976220 w 12230744"/>
              <a:gd name="connsiteY5" fmla="*/ 1407879 h 1862978"/>
              <a:gd name="connsiteX6" fmla="*/ 11709094 w 12230744"/>
              <a:gd name="connsiteY6" fmla="*/ 1440362 h 1862978"/>
              <a:gd name="connsiteX7" fmla="*/ 11354051 w 12230744"/>
              <a:gd name="connsiteY7" fmla="*/ 1472275 h 1862978"/>
              <a:gd name="connsiteX8" fmla="*/ 11061820 w 12230744"/>
              <a:gd name="connsiteY8" fmla="*/ 1502147 h 1862978"/>
              <a:gd name="connsiteX9" fmla="*/ 10901564 w 12230744"/>
              <a:gd name="connsiteY9" fmla="*/ 1521001 h 1862978"/>
              <a:gd name="connsiteX10" fmla="*/ 10731882 w 12230744"/>
              <a:gd name="connsiteY10" fmla="*/ 1539854 h 1862978"/>
              <a:gd name="connsiteX11" fmla="*/ 10599906 w 12230744"/>
              <a:gd name="connsiteY11" fmla="*/ 1549281 h 1862978"/>
              <a:gd name="connsiteX12" fmla="*/ 10486785 w 12230744"/>
              <a:gd name="connsiteY12" fmla="*/ 1558708 h 1862978"/>
              <a:gd name="connsiteX13" fmla="*/ 10323452 w 12230744"/>
              <a:gd name="connsiteY13" fmla="*/ 1574949 h 1862978"/>
              <a:gd name="connsiteX14" fmla="*/ 10194554 w 12230744"/>
              <a:gd name="connsiteY14" fmla="*/ 1586988 h 1862978"/>
              <a:gd name="connsiteX15" fmla="*/ 10087684 w 12230744"/>
              <a:gd name="connsiteY15" fmla="*/ 1592211 h 1862978"/>
              <a:gd name="connsiteX16" fmla="*/ 9921177 w 12230744"/>
              <a:gd name="connsiteY16" fmla="*/ 1605842 h 1862978"/>
              <a:gd name="connsiteX17" fmla="*/ 9798628 w 12230744"/>
              <a:gd name="connsiteY17" fmla="*/ 1616860 h 1862978"/>
              <a:gd name="connsiteX18" fmla="*/ 9676080 w 12230744"/>
              <a:gd name="connsiteY18" fmla="*/ 1624695 h 1862978"/>
              <a:gd name="connsiteX19" fmla="*/ 9575560 w 12230744"/>
              <a:gd name="connsiteY19" fmla="*/ 1632531 h 1862978"/>
              <a:gd name="connsiteX20" fmla="*/ 9412129 w 12230744"/>
              <a:gd name="connsiteY20" fmla="*/ 1643549 h 1862978"/>
              <a:gd name="connsiteX21" fmla="*/ 9299007 w 12230744"/>
              <a:gd name="connsiteY21" fmla="*/ 1652976 h 1862978"/>
              <a:gd name="connsiteX22" fmla="*/ 9016203 w 12230744"/>
              <a:gd name="connsiteY22" fmla="*/ 1676032 h 1862978"/>
              <a:gd name="connsiteX23" fmla="*/ 8827667 w 12230744"/>
              <a:gd name="connsiteY23" fmla="*/ 1690683 h 1862978"/>
              <a:gd name="connsiteX24" fmla="*/ 8686265 w 12230744"/>
              <a:gd name="connsiteY24" fmla="*/ 1700110 h 1862978"/>
              <a:gd name="connsiteX25" fmla="*/ 8460022 w 12230744"/>
              <a:gd name="connsiteY25" fmla="*/ 1709537 h 1862978"/>
              <a:gd name="connsiteX26" fmla="*/ 8290339 w 12230744"/>
              <a:gd name="connsiteY26" fmla="*/ 1718964 h 1862978"/>
              <a:gd name="connsiteX27" fmla="*/ 8045243 w 12230744"/>
              <a:gd name="connsiteY27" fmla="*/ 1737817 h 1862978"/>
              <a:gd name="connsiteX28" fmla="*/ 7837853 w 12230744"/>
              <a:gd name="connsiteY28" fmla="*/ 1744632 h 1862978"/>
              <a:gd name="connsiteX29" fmla="*/ 7649317 w 12230744"/>
              <a:gd name="connsiteY29" fmla="*/ 1747244 h 1862978"/>
              <a:gd name="connsiteX30" fmla="*/ 7423073 w 12230744"/>
              <a:gd name="connsiteY30" fmla="*/ 1756671 h 1862978"/>
              <a:gd name="connsiteX31" fmla="*/ 7159123 w 12230744"/>
              <a:gd name="connsiteY31" fmla="*/ 1756671 h 1862978"/>
              <a:gd name="connsiteX32" fmla="*/ 6819758 w 12230744"/>
              <a:gd name="connsiteY32" fmla="*/ 1747244 h 1862978"/>
              <a:gd name="connsiteX33" fmla="*/ 6357845 w 12230744"/>
              <a:gd name="connsiteY33" fmla="*/ 1724188 h 1862978"/>
              <a:gd name="connsiteX34" fmla="*/ 5886504 w 12230744"/>
              <a:gd name="connsiteY34" fmla="*/ 1688071 h 1862978"/>
              <a:gd name="connsiteX35" fmla="*/ 5434018 w 12230744"/>
              <a:gd name="connsiteY35" fmla="*/ 1634122 h 1862978"/>
              <a:gd name="connsiteX36" fmla="*/ 5000385 w 12230744"/>
              <a:gd name="connsiteY36" fmla="*/ 1577561 h 1862978"/>
              <a:gd name="connsiteX37" fmla="*/ 4434777 w 12230744"/>
              <a:gd name="connsiteY37" fmla="*/ 1511574 h 1862978"/>
              <a:gd name="connsiteX38" fmla="*/ 3959903 w 12230744"/>
              <a:gd name="connsiteY38" fmla="*/ 1459785 h 1862978"/>
              <a:gd name="connsiteX39" fmla="*/ 3646198 w 12230744"/>
              <a:gd name="connsiteY39" fmla="*/ 1428324 h 1862978"/>
              <a:gd name="connsiteX40" fmla="*/ 3309845 w 12230744"/>
              <a:gd name="connsiteY40" fmla="*/ 1390612 h 1862978"/>
              <a:gd name="connsiteX41" fmla="*/ 3011329 w 12230744"/>
              <a:gd name="connsiteY41" fmla="*/ 1370172 h 1862978"/>
              <a:gd name="connsiteX42" fmla="*/ 2662537 w 12230744"/>
              <a:gd name="connsiteY42" fmla="*/ 1360745 h 1862978"/>
              <a:gd name="connsiteX43" fmla="*/ 2360880 w 12230744"/>
              <a:gd name="connsiteY43" fmla="*/ 1376987 h 1862978"/>
              <a:gd name="connsiteX44" fmla="*/ 2115783 w 12230744"/>
              <a:gd name="connsiteY44" fmla="*/ 1389025 h 1862978"/>
              <a:gd name="connsiteX45" fmla="*/ 1766991 w 12230744"/>
              <a:gd name="connsiteY45" fmla="*/ 1436159 h 1862978"/>
              <a:gd name="connsiteX46" fmla="*/ 1484187 w 12230744"/>
              <a:gd name="connsiteY46" fmla="*/ 1473867 h 1862978"/>
              <a:gd name="connsiteX47" fmla="*/ 1276797 w 12230744"/>
              <a:gd name="connsiteY47" fmla="*/ 1511574 h 1862978"/>
              <a:gd name="connsiteX48" fmla="*/ 1069407 w 12230744"/>
              <a:gd name="connsiteY48" fmla="*/ 1549281 h 1862978"/>
              <a:gd name="connsiteX49" fmla="*/ 814884 w 12230744"/>
              <a:gd name="connsiteY49" fmla="*/ 1615269 h 1862978"/>
              <a:gd name="connsiteX50" fmla="*/ 616921 w 12230744"/>
              <a:gd name="connsiteY50" fmla="*/ 1662403 h 1862978"/>
              <a:gd name="connsiteX51" fmla="*/ 437812 w 12230744"/>
              <a:gd name="connsiteY51" fmla="*/ 1718964 h 1862978"/>
              <a:gd name="connsiteX52" fmla="*/ 173861 w 12230744"/>
              <a:gd name="connsiteY52" fmla="*/ 1803805 h 1862978"/>
              <a:gd name="connsiteX53" fmla="*/ 35634 w 12230744"/>
              <a:gd name="connsiteY53" fmla="*/ 1862978 h 1862978"/>
              <a:gd name="connsiteX54" fmla="*/ 32460 w 12230744"/>
              <a:gd name="connsiteY54" fmla="*/ 855499 h 1862978"/>
              <a:gd name="connsiteX55" fmla="*/ 32963 w 12230744"/>
              <a:gd name="connsiteY55" fmla="*/ 60032 h 1862978"/>
              <a:gd name="connsiteX0" fmla="*/ 503 w 12198284"/>
              <a:gd name="connsiteY0" fmla="*/ 6790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503 w 12198284"/>
              <a:gd name="connsiteY0" fmla="*/ 4178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4178 h 1809736"/>
              <a:gd name="connsiteX0" fmla="*/ 503 w 12198284"/>
              <a:gd name="connsiteY0" fmla="*/ 1566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1566 h 1809736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41402 w 12198285"/>
              <a:gd name="connsiteY52" fmla="*/ 1750563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41402 w 12198285"/>
              <a:gd name="connsiteY52" fmla="*/ 1750563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41402 w 12198285"/>
              <a:gd name="connsiteY52" fmla="*/ 1750563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69977 w 12198285"/>
              <a:gd name="connsiteY52" fmla="*/ 1742938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772 w 12198553"/>
              <a:gd name="connsiteY0" fmla="*/ 1566 h 1813549"/>
              <a:gd name="connsiteX1" fmla="*/ 452756 w 12198553"/>
              <a:gd name="connsiteY1" fmla="*/ 1727 h 1813549"/>
              <a:gd name="connsiteX2" fmla="*/ 2432286 w 12198553"/>
              <a:gd name="connsiteY2" fmla="*/ 0 h 1813549"/>
              <a:gd name="connsiteX3" fmla="*/ 12195476 w 12198553"/>
              <a:gd name="connsiteY3" fmla="*/ 6604 h 1813549"/>
              <a:gd name="connsiteX4" fmla="*/ 12198553 w 12198553"/>
              <a:gd name="connsiteY4" fmla="*/ 1326357 h 1813549"/>
              <a:gd name="connsiteX5" fmla="*/ 11944029 w 12198553"/>
              <a:gd name="connsiteY5" fmla="*/ 1354637 h 1813549"/>
              <a:gd name="connsiteX6" fmla="*/ 11676903 w 12198553"/>
              <a:gd name="connsiteY6" fmla="*/ 1387120 h 1813549"/>
              <a:gd name="connsiteX7" fmla="*/ 11321860 w 12198553"/>
              <a:gd name="connsiteY7" fmla="*/ 1419033 h 1813549"/>
              <a:gd name="connsiteX8" fmla="*/ 11029629 w 12198553"/>
              <a:gd name="connsiteY8" fmla="*/ 1448905 h 1813549"/>
              <a:gd name="connsiteX9" fmla="*/ 10869373 w 12198553"/>
              <a:gd name="connsiteY9" fmla="*/ 1467759 h 1813549"/>
              <a:gd name="connsiteX10" fmla="*/ 10699691 w 12198553"/>
              <a:gd name="connsiteY10" fmla="*/ 1486612 h 1813549"/>
              <a:gd name="connsiteX11" fmla="*/ 10567715 w 12198553"/>
              <a:gd name="connsiteY11" fmla="*/ 1496039 h 1813549"/>
              <a:gd name="connsiteX12" fmla="*/ 10454594 w 12198553"/>
              <a:gd name="connsiteY12" fmla="*/ 1505466 h 1813549"/>
              <a:gd name="connsiteX13" fmla="*/ 10291261 w 12198553"/>
              <a:gd name="connsiteY13" fmla="*/ 1521707 h 1813549"/>
              <a:gd name="connsiteX14" fmla="*/ 10162363 w 12198553"/>
              <a:gd name="connsiteY14" fmla="*/ 1533746 h 1813549"/>
              <a:gd name="connsiteX15" fmla="*/ 10055493 w 12198553"/>
              <a:gd name="connsiteY15" fmla="*/ 1538969 h 1813549"/>
              <a:gd name="connsiteX16" fmla="*/ 9888986 w 12198553"/>
              <a:gd name="connsiteY16" fmla="*/ 1552600 h 1813549"/>
              <a:gd name="connsiteX17" fmla="*/ 9766437 w 12198553"/>
              <a:gd name="connsiteY17" fmla="*/ 1563618 h 1813549"/>
              <a:gd name="connsiteX18" fmla="*/ 9643889 w 12198553"/>
              <a:gd name="connsiteY18" fmla="*/ 1571453 h 1813549"/>
              <a:gd name="connsiteX19" fmla="*/ 9543369 w 12198553"/>
              <a:gd name="connsiteY19" fmla="*/ 1579289 h 1813549"/>
              <a:gd name="connsiteX20" fmla="*/ 9379938 w 12198553"/>
              <a:gd name="connsiteY20" fmla="*/ 1590307 h 1813549"/>
              <a:gd name="connsiteX21" fmla="*/ 9266816 w 12198553"/>
              <a:gd name="connsiteY21" fmla="*/ 1599734 h 1813549"/>
              <a:gd name="connsiteX22" fmla="*/ 8984012 w 12198553"/>
              <a:gd name="connsiteY22" fmla="*/ 1622790 h 1813549"/>
              <a:gd name="connsiteX23" fmla="*/ 8795476 w 12198553"/>
              <a:gd name="connsiteY23" fmla="*/ 1637441 h 1813549"/>
              <a:gd name="connsiteX24" fmla="*/ 8654074 w 12198553"/>
              <a:gd name="connsiteY24" fmla="*/ 1646868 h 1813549"/>
              <a:gd name="connsiteX25" fmla="*/ 8427831 w 12198553"/>
              <a:gd name="connsiteY25" fmla="*/ 1656295 h 1813549"/>
              <a:gd name="connsiteX26" fmla="*/ 8258148 w 12198553"/>
              <a:gd name="connsiteY26" fmla="*/ 1665722 h 1813549"/>
              <a:gd name="connsiteX27" fmla="*/ 8013052 w 12198553"/>
              <a:gd name="connsiteY27" fmla="*/ 1684575 h 1813549"/>
              <a:gd name="connsiteX28" fmla="*/ 7805662 w 12198553"/>
              <a:gd name="connsiteY28" fmla="*/ 1691390 h 1813549"/>
              <a:gd name="connsiteX29" fmla="*/ 7617126 w 12198553"/>
              <a:gd name="connsiteY29" fmla="*/ 1694002 h 1813549"/>
              <a:gd name="connsiteX30" fmla="*/ 7390882 w 12198553"/>
              <a:gd name="connsiteY30" fmla="*/ 1703429 h 1813549"/>
              <a:gd name="connsiteX31" fmla="*/ 7126932 w 12198553"/>
              <a:gd name="connsiteY31" fmla="*/ 1703429 h 1813549"/>
              <a:gd name="connsiteX32" fmla="*/ 6787567 w 12198553"/>
              <a:gd name="connsiteY32" fmla="*/ 1694002 h 1813549"/>
              <a:gd name="connsiteX33" fmla="*/ 6325654 w 12198553"/>
              <a:gd name="connsiteY33" fmla="*/ 1670946 h 1813549"/>
              <a:gd name="connsiteX34" fmla="*/ 5854313 w 12198553"/>
              <a:gd name="connsiteY34" fmla="*/ 1634829 h 1813549"/>
              <a:gd name="connsiteX35" fmla="*/ 5401827 w 12198553"/>
              <a:gd name="connsiteY35" fmla="*/ 1580880 h 1813549"/>
              <a:gd name="connsiteX36" fmla="*/ 4968194 w 12198553"/>
              <a:gd name="connsiteY36" fmla="*/ 1524319 h 1813549"/>
              <a:gd name="connsiteX37" fmla="*/ 4402586 w 12198553"/>
              <a:gd name="connsiteY37" fmla="*/ 1458332 h 1813549"/>
              <a:gd name="connsiteX38" fmla="*/ 3927712 w 12198553"/>
              <a:gd name="connsiteY38" fmla="*/ 1406543 h 1813549"/>
              <a:gd name="connsiteX39" fmla="*/ 3614007 w 12198553"/>
              <a:gd name="connsiteY39" fmla="*/ 1375082 h 1813549"/>
              <a:gd name="connsiteX40" fmla="*/ 3277654 w 12198553"/>
              <a:gd name="connsiteY40" fmla="*/ 1337370 h 1813549"/>
              <a:gd name="connsiteX41" fmla="*/ 2979138 w 12198553"/>
              <a:gd name="connsiteY41" fmla="*/ 1316930 h 1813549"/>
              <a:gd name="connsiteX42" fmla="*/ 2630346 w 12198553"/>
              <a:gd name="connsiteY42" fmla="*/ 1307503 h 1813549"/>
              <a:gd name="connsiteX43" fmla="*/ 2328689 w 12198553"/>
              <a:gd name="connsiteY43" fmla="*/ 1323745 h 1813549"/>
              <a:gd name="connsiteX44" fmla="*/ 2083592 w 12198553"/>
              <a:gd name="connsiteY44" fmla="*/ 1335783 h 1813549"/>
              <a:gd name="connsiteX45" fmla="*/ 1734800 w 12198553"/>
              <a:gd name="connsiteY45" fmla="*/ 1382917 h 1813549"/>
              <a:gd name="connsiteX46" fmla="*/ 1451996 w 12198553"/>
              <a:gd name="connsiteY46" fmla="*/ 1420625 h 1813549"/>
              <a:gd name="connsiteX47" fmla="*/ 1244606 w 12198553"/>
              <a:gd name="connsiteY47" fmla="*/ 1458332 h 1813549"/>
              <a:gd name="connsiteX48" fmla="*/ 1037216 w 12198553"/>
              <a:gd name="connsiteY48" fmla="*/ 1496039 h 1813549"/>
              <a:gd name="connsiteX49" fmla="*/ 782693 w 12198553"/>
              <a:gd name="connsiteY49" fmla="*/ 1562027 h 1813549"/>
              <a:gd name="connsiteX50" fmla="*/ 584730 w 12198553"/>
              <a:gd name="connsiteY50" fmla="*/ 1609161 h 1813549"/>
              <a:gd name="connsiteX51" fmla="*/ 405621 w 12198553"/>
              <a:gd name="connsiteY51" fmla="*/ 1665722 h 1813549"/>
              <a:gd name="connsiteX52" fmla="*/ 170245 w 12198553"/>
              <a:gd name="connsiteY52" fmla="*/ 1742938 h 1813549"/>
              <a:gd name="connsiteX53" fmla="*/ 268 w 12198553"/>
              <a:gd name="connsiteY53" fmla="*/ 1813549 h 1813549"/>
              <a:gd name="connsiteX54" fmla="*/ 269 w 12198553"/>
              <a:gd name="connsiteY54" fmla="*/ 802257 h 1813549"/>
              <a:gd name="connsiteX55" fmla="*/ 772 w 12198553"/>
              <a:gd name="connsiteY55" fmla="*/ 1566 h 181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8553" h="1813549">
                <a:moveTo>
                  <a:pt x="772" y="1566"/>
                </a:moveTo>
                <a:cubicBezTo>
                  <a:pt x="-13" y="1345"/>
                  <a:pt x="243566" y="4380"/>
                  <a:pt x="452756" y="1727"/>
                </a:cubicBezTo>
                <a:cubicBezTo>
                  <a:pt x="905243" y="722"/>
                  <a:pt x="451053" y="6830"/>
                  <a:pt x="2432286" y="0"/>
                </a:cubicBezTo>
                <a:lnTo>
                  <a:pt x="12195476" y="6604"/>
                </a:lnTo>
                <a:cubicBezTo>
                  <a:pt x="12198618" y="446522"/>
                  <a:pt x="12195411" y="886439"/>
                  <a:pt x="12198553" y="1326357"/>
                </a:cubicBezTo>
                <a:lnTo>
                  <a:pt x="11944029" y="1354637"/>
                </a:lnTo>
                <a:cubicBezTo>
                  <a:pt x="11854987" y="1365465"/>
                  <a:pt x="11765945" y="1381516"/>
                  <a:pt x="11676903" y="1387120"/>
                </a:cubicBezTo>
                <a:lnTo>
                  <a:pt x="11321860" y="1419033"/>
                </a:lnTo>
                <a:lnTo>
                  <a:pt x="11029629" y="1448905"/>
                </a:lnTo>
                <a:lnTo>
                  <a:pt x="10869373" y="1467759"/>
                </a:lnTo>
                <a:lnTo>
                  <a:pt x="10699691" y="1486612"/>
                </a:lnTo>
                <a:lnTo>
                  <a:pt x="10567715" y="1496039"/>
                </a:lnTo>
                <a:lnTo>
                  <a:pt x="10454594" y="1505466"/>
                </a:lnTo>
                <a:cubicBezTo>
                  <a:pt x="10398033" y="1511750"/>
                  <a:pt x="10436722" y="1507588"/>
                  <a:pt x="10291261" y="1521707"/>
                </a:cubicBezTo>
                <a:lnTo>
                  <a:pt x="10162363" y="1533746"/>
                </a:lnTo>
                <a:cubicBezTo>
                  <a:pt x="10126740" y="1535487"/>
                  <a:pt x="10189541" y="1526781"/>
                  <a:pt x="10055493" y="1538969"/>
                </a:cubicBezTo>
                <a:lnTo>
                  <a:pt x="9888986" y="1552600"/>
                </a:lnTo>
                <a:lnTo>
                  <a:pt x="9766437" y="1563618"/>
                </a:lnTo>
                <a:lnTo>
                  <a:pt x="9643889" y="1571453"/>
                </a:lnTo>
                <a:lnTo>
                  <a:pt x="9543369" y="1579289"/>
                </a:lnTo>
                <a:lnTo>
                  <a:pt x="9379938" y="1590307"/>
                </a:lnTo>
                <a:lnTo>
                  <a:pt x="9266816" y="1599734"/>
                </a:lnTo>
                <a:lnTo>
                  <a:pt x="8984012" y="1622790"/>
                </a:lnTo>
                <a:lnTo>
                  <a:pt x="8795476" y="1637441"/>
                </a:lnTo>
                <a:lnTo>
                  <a:pt x="8654074" y="1646868"/>
                </a:lnTo>
                <a:lnTo>
                  <a:pt x="8427831" y="1656295"/>
                </a:lnTo>
                <a:lnTo>
                  <a:pt x="8258148" y="1665722"/>
                </a:lnTo>
                <a:lnTo>
                  <a:pt x="8013052" y="1684575"/>
                </a:lnTo>
                <a:lnTo>
                  <a:pt x="7805662" y="1691390"/>
                </a:lnTo>
                <a:lnTo>
                  <a:pt x="7617126" y="1694002"/>
                </a:lnTo>
                <a:lnTo>
                  <a:pt x="7390882" y="1703429"/>
                </a:lnTo>
                <a:lnTo>
                  <a:pt x="7126932" y="1703429"/>
                </a:lnTo>
                <a:lnTo>
                  <a:pt x="6787567" y="1694002"/>
                </a:lnTo>
                <a:lnTo>
                  <a:pt x="6325654" y="1670946"/>
                </a:lnTo>
                <a:lnTo>
                  <a:pt x="5854313" y="1634829"/>
                </a:lnTo>
                <a:lnTo>
                  <a:pt x="5401827" y="1580880"/>
                </a:lnTo>
                <a:lnTo>
                  <a:pt x="4968194" y="1524319"/>
                </a:lnTo>
                <a:lnTo>
                  <a:pt x="4402586" y="1458332"/>
                </a:lnTo>
                <a:lnTo>
                  <a:pt x="3927712" y="1406543"/>
                </a:lnTo>
                <a:cubicBezTo>
                  <a:pt x="3816794" y="1396927"/>
                  <a:pt x="3718575" y="1387310"/>
                  <a:pt x="3614007" y="1375082"/>
                </a:cubicBezTo>
                <a:lnTo>
                  <a:pt x="3277654" y="1337370"/>
                </a:lnTo>
                <a:lnTo>
                  <a:pt x="2979138" y="1316930"/>
                </a:lnTo>
                <a:lnTo>
                  <a:pt x="2630346" y="1307503"/>
                </a:lnTo>
                <a:lnTo>
                  <a:pt x="2328689" y="1323745"/>
                </a:lnTo>
                <a:lnTo>
                  <a:pt x="2083592" y="1335783"/>
                </a:lnTo>
                <a:lnTo>
                  <a:pt x="1734800" y="1382917"/>
                </a:lnTo>
                <a:lnTo>
                  <a:pt x="1451996" y="1420625"/>
                </a:lnTo>
                <a:lnTo>
                  <a:pt x="1244606" y="1458332"/>
                </a:lnTo>
                <a:lnTo>
                  <a:pt x="1037216" y="1496039"/>
                </a:lnTo>
                <a:lnTo>
                  <a:pt x="782693" y="1562027"/>
                </a:lnTo>
                <a:lnTo>
                  <a:pt x="584730" y="1609161"/>
                </a:lnTo>
                <a:lnTo>
                  <a:pt x="405621" y="1665722"/>
                </a:lnTo>
                <a:lnTo>
                  <a:pt x="170245" y="1742938"/>
                </a:lnTo>
                <a:cubicBezTo>
                  <a:pt x="132636" y="1765274"/>
                  <a:pt x="44227" y="1791213"/>
                  <a:pt x="268" y="1813549"/>
                </a:cubicBezTo>
                <a:cubicBezTo>
                  <a:pt x="-1107" y="804747"/>
                  <a:pt x="3411" y="1813409"/>
                  <a:pt x="269" y="802257"/>
                </a:cubicBezTo>
                <a:cubicBezTo>
                  <a:pt x="3379" y="99425"/>
                  <a:pt x="1557" y="1787"/>
                  <a:pt x="772" y="1566"/>
                </a:cubicBezTo>
                <a:close/>
              </a:path>
            </a:pathLst>
          </a:custGeom>
          <a:gradFill flip="none" rotWithShape="1">
            <a:gsLst>
              <a:gs pos="74000">
                <a:schemeClr val="bg1"/>
              </a:gs>
              <a:gs pos="32000">
                <a:srgbClr val="D9E5F7"/>
              </a:gs>
              <a:gs pos="10000">
                <a:srgbClr val="6D9CE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90E0546-44DB-4E95-8DBF-B0FEA5386EEF}"/>
              </a:ext>
            </a:extLst>
          </p:cNvPr>
          <p:cNvSpPr/>
          <p:nvPr userDrawn="1"/>
        </p:nvSpPr>
        <p:spPr>
          <a:xfrm>
            <a:off x="-6553" y="1061481"/>
            <a:ext cx="12198553" cy="441358"/>
          </a:xfrm>
          <a:custGeom>
            <a:avLst/>
            <a:gdLst>
              <a:gd name="connsiteX0" fmla="*/ 0 w 12141724"/>
              <a:gd name="connsiteY0" fmla="*/ 462204 h 462204"/>
              <a:gd name="connsiteX1" fmla="*/ 2582944 w 12141724"/>
              <a:gd name="connsiteY1" fmla="*/ 291 h 462204"/>
              <a:gd name="connsiteX2" fmla="*/ 7173798 w 12141724"/>
              <a:gd name="connsiteY2" fmla="*/ 386790 h 462204"/>
              <a:gd name="connsiteX3" fmla="*/ 12141724 w 12141724"/>
              <a:gd name="connsiteY3" fmla="*/ 9718 h 462204"/>
              <a:gd name="connsiteX4" fmla="*/ 12141724 w 12141724"/>
              <a:gd name="connsiteY4" fmla="*/ 9718 h 462204"/>
              <a:gd name="connsiteX0" fmla="*/ 0 w 12170005"/>
              <a:gd name="connsiteY0" fmla="*/ 519334 h 519334"/>
              <a:gd name="connsiteX1" fmla="*/ 2611225 w 12170005"/>
              <a:gd name="connsiteY1" fmla="*/ 860 h 519334"/>
              <a:gd name="connsiteX2" fmla="*/ 7202079 w 12170005"/>
              <a:gd name="connsiteY2" fmla="*/ 387359 h 519334"/>
              <a:gd name="connsiteX3" fmla="*/ 12170005 w 12170005"/>
              <a:gd name="connsiteY3" fmla="*/ 10287 h 519334"/>
              <a:gd name="connsiteX4" fmla="*/ 12170005 w 12170005"/>
              <a:gd name="connsiteY4" fmla="*/ 10287 h 519334"/>
              <a:gd name="connsiteX0" fmla="*/ 0 w 12188859"/>
              <a:gd name="connsiteY0" fmla="*/ 528882 h 528882"/>
              <a:gd name="connsiteX1" fmla="*/ 2630079 w 12188859"/>
              <a:gd name="connsiteY1" fmla="*/ 981 h 528882"/>
              <a:gd name="connsiteX2" fmla="*/ 7220933 w 12188859"/>
              <a:gd name="connsiteY2" fmla="*/ 387480 h 528882"/>
              <a:gd name="connsiteX3" fmla="*/ 12188859 w 12188859"/>
              <a:gd name="connsiteY3" fmla="*/ 10408 h 528882"/>
              <a:gd name="connsiteX4" fmla="*/ 12188859 w 12188859"/>
              <a:gd name="connsiteY4" fmla="*/ 10408 h 52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859" h="528882">
                <a:moveTo>
                  <a:pt x="0" y="528882"/>
                </a:moveTo>
                <a:cubicBezTo>
                  <a:pt x="693655" y="304210"/>
                  <a:pt x="1426590" y="24548"/>
                  <a:pt x="2630079" y="981"/>
                </a:cubicBezTo>
                <a:cubicBezTo>
                  <a:pt x="3833568" y="-22586"/>
                  <a:pt x="5627803" y="385909"/>
                  <a:pt x="7220933" y="387480"/>
                </a:cubicBezTo>
                <a:cubicBezTo>
                  <a:pt x="8814063" y="389051"/>
                  <a:pt x="12188859" y="10408"/>
                  <a:pt x="12188859" y="10408"/>
                </a:cubicBezTo>
                <a:lnTo>
                  <a:pt x="12188859" y="10408"/>
                </a:lnTo>
              </a:path>
            </a:pathLst>
          </a:custGeom>
          <a:noFill/>
          <a:ln w="57150">
            <a:gradFill>
              <a:gsLst>
                <a:gs pos="85000">
                  <a:schemeClr val="accent1">
                    <a:lumMod val="20000"/>
                    <a:lumOff val="80000"/>
                  </a:schemeClr>
                </a:gs>
                <a:gs pos="0">
                  <a:srgbClr val="0068A5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5569F3-6564-8121-DCB8-9EC65893200E}"/>
              </a:ext>
            </a:extLst>
          </p:cNvPr>
          <p:cNvSpPr/>
          <p:nvPr userDrawn="1"/>
        </p:nvSpPr>
        <p:spPr>
          <a:xfrm>
            <a:off x="654079" y="90853"/>
            <a:ext cx="1347311" cy="13473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D3FA017E-3973-77E3-D66C-08294DD719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17" y="109134"/>
            <a:ext cx="2244108" cy="12946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009F13-E4CF-0DD2-643A-492AC0DB0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744" y="671"/>
            <a:ext cx="9744256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982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E12E-C59A-0B92-8420-7676CB956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20AFE-C659-2407-A723-BC516A24B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9A59C-BABA-18A9-F1F0-DAF827AB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6DBCE-BA2E-317E-D174-65F068F1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E44BC-26D8-07E7-93D4-9E4BDAE5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23519C6-2163-1822-A8D5-D67D32DBF8E6}"/>
              </a:ext>
            </a:extLst>
          </p:cNvPr>
          <p:cNvSpPr/>
          <p:nvPr userDrawn="1"/>
        </p:nvSpPr>
        <p:spPr>
          <a:xfrm>
            <a:off x="-6283" y="-4233"/>
            <a:ext cx="12198284" cy="2658943"/>
          </a:xfrm>
          <a:custGeom>
            <a:avLst/>
            <a:gdLst>
              <a:gd name="connsiteX0" fmla="*/ 898708 w 13115847"/>
              <a:gd name="connsiteY0" fmla="*/ 128580 h 1929100"/>
              <a:gd name="connsiteX1" fmla="*/ 13106420 w 13115847"/>
              <a:gd name="connsiteY1" fmla="*/ 147434 h 1929100"/>
              <a:gd name="connsiteX2" fmla="*/ 13115847 w 13115847"/>
              <a:gd name="connsiteY2" fmla="*/ 1467187 h 1929100"/>
              <a:gd name="connsiteX3" fmla="*/ 12861323 w 13115847"/>
              <a:gd name="connsiteY3" fmla="*/ 1495467 h 1929100"/>
              <a:gd name="connsiteX4" fmla="*/ 12597372 w 13115847"/>
              <a:gd name="connsiteY4" fmla="*/ 1533174 h 1929100"/>
              <a:gd name="connsiteX5" fmla="*/ 12239154 w 13115847"/>
              <a:gd name="connsiteY5" fmla="*/ 1552028 h 1929100"/>
              <a:gd name="connsiteX6" fmla="*/ 11946923 w 13115847"/>
              <a:gd name="connsiteY6" fmla="*/ 1589735 h 1929100"/>
              <a:gd name="connsiteX7" fmla="*/ 11786667 w 13115847"/>
              <a:gd name="connsiteY7" fmla="*/ 1608589 h 1929100"/>
              <a:gd name="connsiteX8" fmla="*/ 11616985 w 13115847"/>
              <a:gd name="connsiteY8" fmla="*/ 1627442 h 1929100"/>
              <a:gd name="connsiteX9" fmla="*/ 11485009 w 13115847"/>
              <a:gd name="connsiteY9" fmla="*/ 1636869 h 1929100"/>
              <a:gd name="connsiteX10" fmla="*/ 11371888 w 13115847"/>
              <a:gd name="connsiteY10" fmla="*/ 1646296 h 1929100"/>
              <a:gd name="connsiteX11" fmla="*/ 11202205 w 13115847"/>
              <a:gd name="connsiteY11" fmla="*/ 1665149 h 1929100"/>
              <a:gd name="connsiteX12" fmla="*/ 11079657 w 13115847"/>
              <a:gd name="connsiteY12" fmla="*/ 1674576 h 1929100"/>
              <a:gd name="connsiteX13" fmla="*/ 10975962 w 13115847"/>
              <a:gd name="connsiteY13" fmla="*/ 1674576 h 1929100"/>
              <a:gd name="connsiteX14" fmla="*/ 10806280 w 13115847"/>
              <a:gd name="connsiteY14" fmla="*/ 1693430 h 1929100"/>
              <a:gd name="connsiteX15" fmla="*/ 10683731 w 13115847"/>
              <a:gd name="connsiteY15" fmla="*/ 1712283 h 1929100"/>
              <a:gd name="connsiteX16" fmla="*/ 10561183 w 13115847"/>
              <a:gd name="connsiteY16" fmla="*/ 1712283 h 1929100"/>
              <a:gd name="connsiteX17" fmla="*/ 10457488 w 13115847"/>
              <a:gd name="connsiteY17" fmla="*/ 1712283 h 1929100"/>
              <a:gd name="connsiteX18" fmla="*/ 10297232 w 13115847"/>
              <a:gd name="connsiteY18" fmla="*/ 1731137 h 1929100"/>
              <a:gd name="connsiteX19" fmla="*/ 10184110 w 13115847"/>
              <a:gd name="connsiteY19" fmla="*/ 1740564 h 1929100"/>
              <a:gd name="connsiteX20" fmla="*/ 9901306 w 13115847"/>
              <a:gd name="connsiteY20" fmla="*/ 1768844 h 1929100"/>
              <a:gd name="connsiteX21" fmla="*/ 9712770 w 13115847"/>
              <a:gd name="connsiteY21" fmla="*/ 1778271 h 1929100"/>
              <a:gd name="connsiteX22" fmla="*/ 9571368 w 13115847"/>
              <a:gd name="connsiteY22" fmla="*/ 1787698 h 1929100"/>
              <a:gd name="connsiteX23" fmla="*/ 9345125 w 13115847"/>
              <a:gd name="connsiteY23" fmla="*/ 1797125 h 1929100"/>
              <a:gd name="connsiteX24" fmla="*/ 9175442 w 13115847"/>
              <a:gd name="connsiteY24" fmla="*/ 1806552 h 1929100"/>
              <a:gd name="connsiteX25" fmla="*/ 8930346 w 13115847"/>
              <a:gd name="connsiteY25" fmla="*/ 1825405 h 1929100"/>
              <a:gd name="connsiteX26" fmla="*/ 8722956 w 13115847"/>
              <a:gd name="connsiteY26" fmla="*/ 1834832 h 1929100"/>
              <a:gd name="connsiteX27" fmla="*/ 8534420 w 13115847"/>
              <a:gd name="connsiteY27" fmla="*/ 1834832 h 1929100"/>
              <a:gd name="connsiteX28" fmla="*/ 8308176 w 13115847"/>
              <a:gd name="connsiteY28" fmla="*/ 1844259 h 1929100"/>
              <a:gd name="connsiteX29" fmla="*/ 8044226 w 13115847"/>
              <a:gd name="connsiteY29" fmla="*/ 1844259 h 1929100"/>
              <a:gd name="connsiteX30" fmla="*/ 7704861 w 13115847"/>
              <a:gd name="connsiteY30" fmla="*/ 1834832 h 1929100"/>
              <a:gd name="connsiteX31" fmla="*/ 7242948 w 13115847"/>
              <a:gd name="connsiteY31" fmla="*/ 1806552 h 1929100"/>
              <a:gd name="connsiteX32" fmla="*/ 6771607 w 13115847"/>
              <a:gd name="connsiteY32" fmla="*/ 1778271 h 1929100"/>
              <a:gd name="connsiteX33" fmla="*/ 6319121 w 13115847"/>
              <a:gd name="connsiteY33" fmla="*/ 1721710 h 1929100"/>
              <a:gd name="connsiteX34" fmla="*/ 5885488 w 13115847"/>
              <a:gd name="connsiteY34" fmla="*/ 1665149 h 1929100"/>
              <a:gd name="connsiteX35" fmla="*/ 5319880 w 13115847"/>
              <a:gd name="connsiteY35" fmla="*/ 1599162 h 1929100"/>
              <a:gd name="connsiteX36" fmla="*/ 4424333 w 13115847"/>
              <a:gd name="connsiteY36" fmla="*/ 1514321 h 1929100"/>
              <a:gd name="connsiteX37" fmla="*/ 3896432 w 13115847"/>
              <a:gd name="connsiteY37" fmla="*/ 1457760 h 1929100"/>
              <a:gd name="connsiteX38" fmla="*/ 3547640 w 13115847"/>
              <a:gd name="connsiteY38" fmla="*/ 1448333 h 1929100"/>
              <a:gd name="connsiteX39" fmla="*/ 3245983 w 13115847"/>
              <a:gd name="connsiteY39" fmla="*/ 1467187 h 1929100"/>
              <a:gd name="connsiteX40" fmla="*/ 3000886 w 13115847"/>
              <a:gd name="connsiteY40" fmla="*/ 1476613 h 1929100"/>
              <a:gd name="connsiteX41" fmla="*/ 2652094 w 13115847"/>
              <a:gd name="connsiteY41" fmla="*/ 1523747 h 1929100"/>
              <a:gd name="connsiteX42" fmla="*/ 2369290 w 13115847"/>
              <a:gd name="connsiteY42" fmla="*/ 1561455 h 1929100"/>
              <a:gd name="connsiteX43" fmla="*/ 2161900 w 13115847"/>
              <a:gd name="connsiteY43" fmla="*/ 1599162 h 1929100"/>
              <a:gd name="connsiteX44" fmla="*/ 1954510 w 13115847"/>
              <a:gd name="connsiteY44" fmla="*/ 1636869 h 1929100"/>
              <a:gd name="connsiteX45" fmla="*/ 1699987 w 13115847"/>
              <a:gd name="connsiteY45" fmla="*/ 1702857 h 1929100"/>
              <a:gd name="connsiteX46" fmla="*/ 1502024 w 13115847"/>
              <a:gd name="connsiteY46" fmla="*/ 1749991 h 1929100"/>
              <a:gd name="connsiteX47" fmla="*/ 1322915 w 13115847"/>
              <a:gd name="connsiteY47" fmla="*/ 1806552 h 1929100"/>
              <a:gd name="connsiteX48" fmla="*/ 1058964 w 13115847"/>
              <a:gd name="connsiteY48" fmla="*/ 1891393 h 1929100"/>
              <a:gd name="connsiteX49" fmla="*/ 917562 w 13115847"/>
              <a:gd name="connsiteY49" fmla="*/ 1929100 h 1929100"/>
              <a:gd name="connsiteX50" fmla="*/ 898708 w 13115847"/>
              <a:gd name="connsiteY50" fmla="*/ 128580 h 1929100"/>
              <a:gd name="connsiteX0" fmla="*/ 901834 w 13118973"/>
              <a:gd name="connsiteY0" fmla="*/ 54233 h 1854753"/>
              <a:gd name="connsiteX1" fmla="*/ 13109546 w 13118973"/>
              <a:gd name="connsiteY1" fmla="*/ 73087 h 1854753"/>
              <a:gd name="connsiteX2" fmla="*/ 13118973 w 13118973"/>
              <a:gd name="connsiteY2" fmla="*/ 1392840 h 1854753"/>
              <a:gd name="connsiteX3" fmla="*/ 12864449 w 13118973"/>
              <a:gd name="connsiteY3" fmla="*/ 1421120 h 1854753"/>
              <a:gd name="connsiteX4" fmla="*/ 12600498 w 13118973"/>
              <a:gd name="connsiteY4" fmla="*/ 1458827 h 1854753"/>
              <a:gd name="connsiteX5" fmla="*/ 12242280 w 13118973"/>
              <a:gd name="connsiteY5" fmla="*/ 1477681 h 1854753"/>
              <a:gd name="connsiteX6" fmla="*/ 11950049 w 13118973"/>
              <a:gd name="connsiteY6" fmla="*/ 1515388 h 1854753"/>
              <a:gd name="connsiteX7" fmla="*/ 11789793 w 13118973"/>
              <a:gd name="connsiteY7" fmla="*/ 1534242 h 1854753"/>
              <a:gd name="connsiteX8" fmla="*/ 11620111 w 13118973"/>
              <a:gd name="connsiteY8" fmla="*/ 1553095 h 1854753"/>
              <a:gd name="connsiteX9" fmla="*/ 11488135 w 13118973"/>
              <a:gd name="connsiteY9" fmla="*/ 1562522 h 1854753"/>
              <a:gd name="connsiteX10" fmla="*/ 11375014 w 13118973"/>
              <a:gd name="connsiteY10" fmla="*/ 1571949 h 1854753"/>
              <a:gd name="connsiteX11" fmla="*/ 11205331 w 13118973"/>
              <a:gd name="connsiteY11" fmla="*/ 1590802 h 1854753"/>
              <a:gd name="connsiteX12" fmla="*/ 11082783 w 13118973"/>
              <a:gd name="connsiteY12" fmla="*/ 1600229 h 1854753"/>
              <a:gd name="connsiteX13" fmla="*/ 10979088 w 13118973"/>
              <a:gd name="connsiteY13" fmla="*/ 1600229 h 1854753"/>
              <a:gd name="connsiteX14" fmla="*/ 10809406 w 13118973"/>
              <a:gd name="connsiteY14" fmla="*/ 1619083 h 1854753"/>
              <a:gd name="connsiteX15" fmla="*/ 10686857 w 13118973"/>
              <a:gd name="connsiteY15" fmla="*/ 1637936 h 1854753"/>
              <a:gd name="connsiteX16" fmla="*/ 10564309 w 13118973"/>
              <a:gd name="connsiteY16" fmla="*/ 1637936 h 1854753"/>
              <a:gd name="connsiteX17" fmla="*/ 10460614 w 13118973"/>
              <a:gd name="connsiteY17" fmla="*/ 1637936 h 1854753"/>
              <a:gd name="connsiteX18" fmla="*/ 10300358 w 13118973"/>
              <a:gd name="connsiteY18" fmla="*/ 1656790 h 1854753"/>
              <a:gd name="connsiteX19" fmla="*/ 10187236 w 13118973"/>
              <a:gd name="connsiteY19" fmla="*/ 1666217 h 1854753"/>
              <a:gd name="connsiteX20" fmla="*/ 9904432 w 13118973"/>
              <a:gd name="connsiteY20" fmla="*/ 1694497 h 1854753"/>
              <a:gd name="connsiteX21" fmla="*/ 9715896 w 13118973"/>
              <a:gd name="connsiteY21" fmla="*/ 1703924 h 1854753"/>
              <a:gd name="connsiteX22" fmla="*/ 9574494 w 13118973"/>
              <a:gd name="connsiteY22" fmla="*/ 1713351 h 1854753"/>
              <a:gd name="connsiteX23" fmla="*/ 9348251 w 13118973"/>
              <a:gd name="connsiteY23" fmla="*/ 1722778 h 1854753"/>
              <a:gd name="connsiteX24" fmla="*/ 9178568 w 13118973"/>
              <a:gd name="connsiteY24" fmla="*/ 1732205 h 1854753"/>
              <a:gd name="connsiteX25" fmla="*/ 8933472 w 13118973"/>
              <a:gd name="connsiteY25" fmla="*/ 1751058 h 1854753"/>
              <a:gd name="connsiteX26" fmla="*/ 8726082 w 13118973"/>
              <a:gd name="connsiteY26" fmla="*/ 1760485 h 1854753"/>
              <a:gd name="connsiteX27" fmla="*/ 8537546 w 13118973"/>
              <a:gd name="connsiteY27" fmla="*/ 1760485 h 1854753"/>
              <a:gd name="connsiteX28" fmla="*/ 8311302 w 13118973"/>
              <a:gd name="connsiteY28" fmla="*/ 1769912 h 1854753"/>
              <a:gd name="connsiteX29" fmla="*/ 8047352 w 13118973"/>
              <a:gd name="connsiteY29" fmla="*/ 1769912 h 1854753"/>
              <a:gd name="connsiteX30" fmla="*/ 7707987 w 13118973"/>
              <a:gd name="connsiteY30" fmla="*/ 1760485 h 1854753"/>
              <a:gd name="connsiteX31" fmla="*/ 7246074 w 13118973"/>
              <a:gd name="connsiteY31" fmla="*/ 1732205 h 1854753"/>
              <a:gd name="connsiteX32" fmla="*/ 6774733 w 13118973"/>
              <a:gd name="connsiteY32" fmla="*/ 1703924 h 1854753"/>
              <a:gd name="connsiteX33" fmla="*/ 6322247 w 13118973"/>
              <a:gd name="connsiteY33" fmla="*/ 1647363 h 1854753"/>
              <a:gd name="connsiteX34" fmla="*/ 5888614 w 13118973"/>
              <a:gd name="connsiteY34" fmla="*/ 1590802 h 1854753"/>
              <a:gd name="connsiteX35" fmla="*/ 5323006 w 13118973"/>
              <a:gd name="connsiteY35" fmla="*/ 1524815 h 1854753"/>
              <a:gd name="connsiteX36" fmla="*/ 4427459 w 13118973"/>
              <a:gd name="connsiteY36" fmla="*/ 1439974 h 1854753"/>
              <a:gd name="connsiteX37" fmla="*/ 3899558 w 13118973"/>
              <a:gd name="connsiteY37" fmla="*/ 1383413 h 1854753"/>
              <a:gd name="connsiteX38" fmla="*/ 3550766 w 13118973"/>
              <a:gd name="connsiteY38" fmla="*/ 1373986 h 1854753"/>
              <a:gd name="connsiteX39" fmla="*/ 3249109 w 13118973"/>
              <a:gd name="connsiteY39" fmla="*/ 1392840 h 1854753"/>
              <a:gd name="connsiteX40" fmla="*/ 3004012 w 13118973"/>
              <a:gd name="connsiteY40" fmla="*/ 1402266 h 1854753"/>
              <a:gd name="connsiteX41" fmla="*/ 2655220 w 13118973"/>
              <a:gd name="connsiteY41" fmla="*/ 1449400 h 1854753"/>
              <a:gd name="connsiteX42" fmla="*/ 2372416 w 13118973"/>
              <a:gd name="connsiteY42" fmla="*/ 1487108 h 1854753"/>
              <a:gd name="connsiteX43" fmla="*/ 2165026 w 13118973"/>
              <a:gd name="connsiteY43" fmla="*/ 1524815 h 1854753"/>
              <a:gd name="connsiteX44" fmla="*/ 1957636 w 13118973"/>
              <a:gd name="connsiteY44" fmla="*/ 1562522 h 1854753"/>
              <a:gd name="connsiteX45" fmla="*/ 1703113 w 13118973"/>
              <a:gd name="connsiteY45" fmla="*/ 1628510 h 1854753"/>
              <a:gd name="connsiteX46" fmla="*/ 1505150 w 13118973"/>
              <a:gd name="connsiteY46" fmla="*/ 1675644 h 1854753"/>
              <a:gd name="connsiteX47" fmla="*/ 1326041 w 13118973"/>
              <a:gd name="connsiteY47" fmla="*/ 1732205 h 1854753"/>
              <a:gd name="connsiteX48" fmla="*/ 1062090 w 13118973"/>
              <a:gd name="connsiteY48" fmla="*/ 1817046 h 1854753"/>
              <a:gd name="connsiteX49" fmla="*/ 920688 w 13118973"/>
              <a:gd name="connsiteY49" fmla="*/ 1854753 h 1854753"/>
              <a:gd name="connsiteX50" fmla="*/ 911262 w 13118973"/>
              <a:gd name="connsiteY50" fmla="*/ 849480 h 1854753"/>
              <a:gd name="connsiteX51" fmla="*/ 901834 w 13118973"/>
              <a:gd name="connsiteY51" fmla="*/ 54233 h 1854753"/>
              <a:gd name="connsiteX0" fmla="*/ 302716 w 12519855"/>
              <a:gd name="connsiteY0" fmla="*/ 4914 h 1805434"/>
              <a:gd name="connsiteX1" fmla="*/ 12510428 w 12519855"/>
              <a:gd name="connsiteY1" fmla="*/ 23768 h 1805434"/>
              <a:gd name="connsiteX2" fmla="*/ 12519855 w 12519855"/>
              <a:gd name="connsiteY2" fmla="*/ 1343521 h 1805434"/>
              <a:gd name="connsiteX3" fmla="*/ 12265331 w 12519855"/>
              <a:gd name="connsiteY3" fmla="*/ 1371801 h 1805434"/>
              <a:gd name="connsiteX4" fmla="*/ 12001380 w 12519855"/>
              <a:gd name="connsiteY4" fmla="*/ 1409508 h 1805434"/>
              <a:gd name="connsiteX5" fmla="*/ 11643162 w 12519855"/>
              <a:gd name="connsiteY5" fmla="*/ 1428362 h 1805434"/>
              <a:gd name="connsiteX6" fmla="*/ 11350931 w 12519855"/>
              <a:gd name="connsiteY6" fmla="*/ 1466069 h 1805434"/>
              <a:gd name="connsiteX7" fmla="*/ 11190675 w 12519855"/>
              <a:gd name="connsiteY7" fmla="*/ 1484923 h 1805434"/>
              <a:gd name="connsiteX8" fmla="*/ 11020993 w 12519855"/>
              <a:gd name="connsiteY8" fmla="*/ 1503776 h 1805434"/>
              <a:gd name="connsiteX9" fmla="*/ 10889017 w 12519855"/>
              <a:gd name="connsiteY9" fmla="*/ 1513203 h 1805434"/>
              <a:gd name="connsiteX10" fmla="*/ 10775896 w 12519855"/>
              <a:gd name="connsiteY10" fmla="*/ 1522630 h 1805434"/>
              <a:gd name="connsiteX11" fmla="*/ 10606213 w 12519855"/>
              <a:gd name="connsiteY11" fmla="*/ 1541483 h 1805434"/>
              <a:gd name="connsiteX12" fmla="*/ 10483665 w 12519855"/>
              <a:gd name="connsiteY12" fmla="*/ 1550910 h 1805434"/>
              <a:gd name="connsiteX13" fmla="*/ 10379970 w 12519855"/>
              <a:gd name="connsiteY13" fmla="*/ 1550910 h 1805434"/>
              <a:gd name="connsiteX14" fmla="*/ 10210288 w 12519855"/>
              <a:gd name="connsiteY14" fmla="*/ 1569764 h 1805434"/>
              <a:gd name="connsiteX15" fmla="*/ 10087739 w 12519855"/>
              <a:gd name="connsiteY15" fmla="*/ 1588617 h 1805434"/>
              <a:gd name="connsiteX16" fmla="*/ 9965191 w 12519855"/>
              <a:gd name="connsiteY16" fmla="*/ 1588617 h 1805434"/>
              <a:gd name="connsiteX17" fmla="*/ 9861496 w 12519855"/>
              <a:gd name="connsiteY17" fmla="*/ 1588617 h 1805434"/>
              <a:gd name="connsiteX18" fmla="*/ 9701240 w 12519855"/>
              <a:gd name="connsiteY18" fmla="*/ 1607471 h 1805434"/>
              <a:gd name="connsiteX19" fmla="*/ 9588118 w 12519855"/>
              <a:gd name="connsiteY19" fmla="*/ 1616898 h 1805434"/>
              <a:gd name="connsiteX20" fmla="*/ 9305314 w 12519855"/>
              <a:gd name="connsiteY20" fmla="*/ 1645178 h 1805434"/>
              <a:gd name="connsiteX21" fmla="*/ 9116778 w 12519855"/>
              <a:gd name="connsiteY21" fmla="*/ 1654605 h 1805434"/>
              <a:gd name="connsiteX22" fmla="*/ 8975376 w 12519855"/>
              <a:gd name="connsiteY22" fmla="*/ 1664032 h 1805434"/>
              <a:gd name="connsiteX23" fmla="*/ 8749133 w 12519855"/>
              <a:gd name="connsiteY23" fmla="*/ 1673459 h 1805434"/>
              <a:gd name="connsiteX24" fmla="*/ 8579450 w 12519855"/>
              <a:gd name="connsiteY24" fmla="*/ 1682886 h 1805434"/>
              <a:gd name="connsiteX25" fmla="*/ 8334354 w 12519855"/>
              <a:gd name="connsiteY25" fmla="*/ 1701739 h 1805434"/>
              <a:gd name="connsiteX26" fmla="*/ 8126964 w 12519855"/>
              <a:gd name="connsiteY26" fmla="*/ 1711166 h 1805434"/>
              <a:gd name="connsiteX27" fmla="*/ 7938428 w 12519855"/>
              <a:gd name="connsiteY27" fmla="*/ 1711166 h 1805434"/>
              <a:gd name="connsiteX28" fmla="*/ 7712184 w 12519855"/>
              <a:gd name="connsiteY28" fmla="*/ 1720593 h 1805434"/>
              <a:gd name="connsiteX29" fmla="*/ 7448234 w 12519855"/>
              <a:gd name="connsiteY29" fmla="*/ 1720593 h 1805434"/>
              <a:gd name="connsiteX30" fmla="*/ 7108869 w 12519855"/>
              <a:gd name="connsiteY30" fmla="*/ 1711166 h 1805434"/>
              <a:gd name="connsiteX31" fmla="*/ 6646956 w 12519855"/>
              <a:gd name="connsiteY31" fmla="*/ 1682886 h 1805434"/>
              <a:gd name="connsiteX32" fmla="*/ 6175615 w 12519855"/>
              <a:gd name="connsiteY32" fmla="*/ 1654605 h 1805434"/>
              <a:gd name="connsiteX33" fmla="*/ 5723129 w 12519855"/>
              <a:gd name="connsiteY33" fmla="*/ 1598044 h 1805434"/>
              <a:gd name="connsiteX34" fmla="*/ 5289496 w 12519855"/>
              <a:gd name="connsiteY34" fmla="*/ 1541483 h 1805434"/>
              <a:gd name="connsiteX35" fmla="*/ 4723888 w 12519855"/>
              <a:gd name="connsiteY35" fmla="*/ 1475496 h 1805434"/>
              <a:gd name="connsiteX36" fmla="*/ 3828341 w 12519855"/>
              <a:gd name="connsiteY36" fmla="*/ 1390655 h 1805434"/>
              <a:gd name="connsiteX37" fmla="*/ 3300440 w 12519855"/>
              <a:gd name="connsiteY37" fmla="*/ 1334094 h 1805434"/>
              <a:gd name="connsiteX38" fmla="*/ 2951648 w 12519855"/>
              <a:gd name="connsiteY38" fmla="*/ 1324667 h 1805434"/>
              <a:gd name="connsiteX39" fmla="*/ 2649991 w 12519855"/>
              <a:gd name="connsiteY39" fmla="*/ 1343521 h 1805434"/>
              <a:gd name="connsiteX40" fmla="*/ 2404894 w 12519855"/>
              <a:gd name="connsiteY40" fmla="*/ 1352947 h 1805434"/>
              <a:gd name="connsiteX41" fmla="*/ 2056102 w 12519855"/>
              <a:gd name="connsiteY41" fmla="*/ 1400081 h 1805434"/>
              <a:gd name="connsiteX42" fmla="*/ 1773298 w 12519855"/>
              <a:gd name="connsiteY42" fmla="*/ 1437789 h 1805434"/>
              <a:gd name="connsiteX43" fmla="*/ 1565908 w 12519855"/>
              <a:gd name="connsiteY43" fmla="*/ 1475496 h 1805434"/>
              <a:gd name="connsiteX44" fmla="*/ 1358518 w 12519855"/>
              <a:gd name="connsiteY44" fmla="*/ 1513203 h 1805434"/>
              <a:gd name="connsiteX45" fmla="*/ 1103995 w 12519855"/>
              <a:gd name="connsiteY45" fmla="*/ 1579191 h 1805434"/>
              <a:gd name="connsiteX46" fmla="*/ 906032 w 12519855"/>
              <a:gd name="connsiteY46" fmla="*/ 1626325 h 1805434"/>
              <a:gd name="connsiteX47" fmla="*/ 726923 w 12519855"/>
              <a:gd name="connsiteY47" fmla="*/ 1682886 h 1805434"/>
              <a:gd name="connsiteX48" fmla="*/ 462972 w 12519855"/>
              <a:gd name="connsiteY48" fmla="*/ 1767727 h 1805434"/>
              <a:gd name="connsiteX49" fmla="*/ 321570 w 12519855"/>
              <a:gd name="connsiteY49" fmla="*/ 1805434 h 1805434"/>
              <a:gd name="connsiteX50" fmla="*/ 312144 w 12519855"/>
              <a:gd name="connsiteY50" fmla="*/ 800161 h 1805434"/>
              <a:gd name="connsiteX51" fmla="*/ 302716 w 12519855"/>
              <a:gd name="connsiteY51" fmla="*/ 4914 h 1805434"/>
              <a:gd name="connsiteX0" fmla="*/ 302716 w 12519855"/>
              <a:gd name="connsiteY0" fmla="*/ 83478 h 1883998"/>
              <a:gd name="connsiteX1" fmla="*/ 1301958 w 12519855"/>
              <a:gd name="connsiteY1" fmla="*/ 86872 h 1883998"/>
              <a:gd name="connsiteX2" fmla="*/ 12510428 w 12519855"/>
              <a:gd name="connsiteY2" fmla="*/ 102332 h 1883998"/>
              <a:gd name="connsiteX3" fmla="*/ 12519855 w 12519855"/>
              <a:gd name="connsiteY3" fmla="*/ 1422085 h 1883998"/>
              <a:gd name="connsiteX4" fmla="*/ 12265331 w 12519855"/>
              <a:gd name="connsiteY4" fmla="*/ 1450365 h 1883998"/>
              <a:gd name="connsiteX5" fmla="*/ 12001380 w 12519855"/>
              <a:gd name="connsiteY5" fmla="*/ 1488072 h 1883998"/>
              <a:gd name="connsiteX6" fmla="*/ 11643162 w 12519855"/>
              <a:gd name="connsiteY6" fmla="*/ 1506926 h 1883998"/>
              <a:gd name="connsiteX7" fmla="*/ 11350931 w 12519855"/>
              <a:gd name="connsiteY7" fmla="*/ 1544633 h 1883998"/>
              <a:gd name="connsiteX8" fmla="*/ 11190675 w 12519855"/>
              <a:gd name="connsiteY8" fmla="*/ 1563487 h 1883998"/>
              <a:gd name="connsiteX9" fmla="*/ 11020993 w 12519855"/>
              <a:gd name="connsiteY9" fmla="*/ 1582340 h 1883998"/>
              <a:gd name="connsiteX10" fmla="*/ 10889017 w 12519855"/>
              <a:gd name="connsiteY10" fmla="*/ 1591767 h 1883998"/>
              <a:gd name="connsiteX11" fmla="*/ 10775896 w 12519855"/>
              <a:gd name="connsiteY11" fmla="*/ 1601194 h 1883998"/>
              <a:gd name="connsiteX12" fmla="*/ 10606213 w 12519855"/>
              <a:gd name="connsiteY12" fmla="*/ 1620047 h 1883998"/>
              <a:gd name="connsiteX13" fmla="*/ 10483665 w 12519855"/>
              <a:gd name="connsiteY13" fmla="*/ 1629474 h 1883998"/>
              <a:gd name="connsiteX14" fmla="*/ 10379970 w 12519855"/>
              <a:gd name="connsiteY14" fmla="*/ 1629474 h 1883998"/>
              <a:gd name="connsiteX15" fmla="*/ 10210288 w 12519855"/>
              <a:gd name="connsiteY15" fmla="*/ 1648328 h 1883998"/>
              <a:gd name="connsiteX16" fmla="*/ 10087739 w 12519855"/>
              <a:gd name="connsiteY16" fmla="*/ 1667181 h 1883998"/>
              <a:gd name="connsiteX17" fmla="*/ 9965191 w 12519855"/>
              <a:gd name="connsiteY17" fmla="*/ 1667181 h 1883998"/>
              <a:gd name="connsiteX18" fmla="*/ 9861496 w 12519855"/>
              <a:gd name="connsiteY18" fmla="*/ 1667181 h 1883998"/>
              <a:gd name="connsiteX19" fmla="*/ 9701240 w 12519855"/>
              <a:gd name="connsiteY19" fmla="*/ 1686035 h 1883998"/>
              <a:gd name="connsiteX20" fmla="*/ 9588118 w 12519855"/>
              <a:gd name="connsiteY20" fmla="*/ 1695462 h 1883998"/>
              <a:gd name="connsiteX21" fmla="*/ 9305314 w 12519855"/>
              <a:gd name="connsiteY21" fmla="*/ 1723742 h 1883998"/>
              <a:gd name="connsiteX22" fmla="*/ 9116778 w 12519855"/>
              <a:gd name="connsiteY22" fmla="*/ 1733169 h 1883998"/>
              <a:gd name="connsiteX23" fmla="*/ 8975376 w 12519855"/>
              <a:gd name="connsiteY23" fmla="*/ 1742596 h 1883998"/>
              <a:gd name="connsiteX24" fmla="*/ 8749133 w 12519855"/>
              <a:gd name="connsiteY24" fmla="*/ 1752023 h 1883998"/>
              <a:gd name="connsiteX25" fmla="*/ 8579450 w 12519855"/>
              <a:gd name="connsiteY25" fmla="*/ 1761450 h 1883998"/>
              <a:gd name="connsiteX26" fmla="*/ 8334354 w 12519855"/>
              <a:gd name="connsiteY26" fmla="*/ 1780303 h 1883998"/>
              <a:gd name="connsiteX27" fmla="*/ 8126964 w 12519855"/>
              <a:gd name="connsiteY27" fmla="*/ 1789730 h 1883998"/>
              <a:gd name="connsiteX28" fmla="*/ 7938428 w 12519855"/>
              <a:gd name="connsiteY28" fmla="*/ 1789730 h 1883998"/>
              <a:gd name="connsiteX29" fmla="*/ 7712184 w 12519855"/>
              <a:gd name="connsiteY29" fmla="*/ 1799157 h 1883998"/>
              <a:gd name="connsiteX30" fmla="*/ 7448234 w 12519855"/>
              <a:gd name="connsiteY30" fmla="*/ 1799157 h 1883998"/>
              <a:gd name="connsiteX31" fmla="*/ 7108869 w 12519855"/>
              <a:gd name="connsiteY31" fmla="*/ 1789730 h 1883998"/>
              <a:gd name="connsiteX32" fmla="*/ 6646956 w 12519855"/>
              <a:gd name="connsiteY32" fmla="*/ 1761450 h 1883998"/>
              <a:gd name="connsiteX33" fmla="*/ 6175615 w 12519855"/>
              <a:gd name="connsiteY33" fmla="*/ 1733169 h 1883998"/>
              <a:gd name="connsiteX34" fmla="*/ 5723129 w 12519855"/>
              <a:gd name="connsiteY34" fmla="*/ 1676608 h 1883998"/>
              <a:gd name="connsiteX35" fmla="*/ 5289496 w 12519855"/>
              <a:gd name="connsiteY35" fmla="*/ 1620047 h 1883998"/>
              <a:gd name="connsiteX36" fmla="*/ 4723888 w 12519855"/>
              <a:gd name="connsiteY36" fmla="*/ 1554060 h 1883998"/>
              <a:gd name="connsiteX37" fmla="*/ 3828341 w 12519855"/>
              <a:gd name="connsiteY37" fmla="*/ 1469219 h 1883998"/>
              <a:gd name="connsiteX38" fmla="*/ 3300440 w 12519855"/>
              <a:gd name="connsiteY38" fmla="*/ 1412658 h 1883998"/>
              <a:gd name="connsiteX39" fmla="*/ 2951648 w 12519855"/>
              <a:gd name="connsiteY39" fmla="*/ 1403231 h 1883998"/>
              <a:gd name="connsiteX40" fmla="*/ 2649991 w 12519855"/>
              <a:gd name="connsiteY40" fmla="*/ 1422085 h 1883998"/>
              <a:gd name="connsiteX41" fmla="*/ 2404894 w 12519855"/>
              <a:gd name="connsiteY41" fmla="*/ 1431511 h 1883998"/>
              <a:gd name="connsiteX42" fmla="*/ 2056102 w 12519855"/>
              <a:gd name="connsiteY42" fmla="*/ 1478645 h 1883998"/>
              <a:gd name="connsiteX43" fmla="*/ 1773298 w 12519855"/>
              <a:gd name="connsiteY43" fmla="*/ 1516353 h 1883998"/>
              <a:gd name="connsiteX44" fmla="*/ 1565908 w 12519855"/>
              <a:gd name="connsiteY44" fmla="*/ 1554060 h 1883998"/>
              <a:gd name="connsiteX45" fmla="*/ 1358518 w 12519855"/>
              <a:gd name="connsiteY45" fmla="*/ 1591767 h 1883998"/>
              <a:gd name="connsiteX46" fmla="*/ 1103995 w 12519855"/>
              <a:gd name="connsiteY46" fmla="*/ 1657755 h 1883998"/>
              <a:gd name="connsiteX47" fmla="*/ 906032 w 12519855"/>
              <a:gd name="connsiteY47" fmla="*/ 1704889 h 1883998"/>
              <a:gd name="connsiteX48" fmla="*/ 726923 w 12519855"/>
              <a:gd name="connsiteY48" fmla="*/ 1761450 h 1883998"/>
              <a:gd name="connsiteX49" fmla="*/ 462972 w 12519855"/>
              <a:gd name="connsiteY49" fmla="*/ 1846291 h 1883998"/>
              <a:gd name="connsiteX50" fmla="*/ 321570 w 12519855"/>
              <a:gd name="connsiteY50" fmla="*/ 1883998 h 1883998"/>
              <a:gd name="connsiteX51" fmla="*/ 312144 w 12519855"/>
              <a:gd name="connsiteY51" fmla="*/ 878725 h 1883998"/>
              <a:gd name="connsiteX52" fmla="*/ 302716 w 12519855"/>
              <a:gd name="connsiteY52" fmla="*/ 83478 h 1883998"/>
              <a:gd name="connsiteX0" fmla="*/ 647773 w 12864912"/>
              <a:gd name="connsiteY0" fmla="*/ 80926 h 1881446"/>
              <a:gd name="connsiteX1" fmla="*/ 987139 w 12864912"/>
              <a:gd name="connsiteY1" fmla="*/ 93747 h 1881446"/>
              <a:gd name="connsiteX2" fmla="*/ 12855485 w 12864912"/>
              <a:gd name="connsiteY2" fmla="*/ 99780 h 1881446"/>
              <a:gd name="connsiteX3" fmla="*/ 12864912 w 12864912"/>
              <a:gd name="connsiteY3" fmla="*/ 1419533 h 1881446"/>
              <a:gd name="connsiteX4" fmla="*/ 12610388 w 12864912"/>
              <a:gd name="connsiteY4" fmla="*/ 1447813 h 1881446"/>
              <a:gd name="connsiteX5" fmla="*/ 12346437 w 12864912"/>
              <a:gd name="connsiteY5" fmla="*/ 1485520 h 1881446"/>
              <a:gd name="connsiteX6" fmla="*/ 11988219 w 12864912"/>
              <a:gd name="connsiteY6" fmla="*/ 1504374 h 1881446"/>
              <a:gd name="connsiteX7" fmla="*/ 11695988 w 12864912"/>
              <a:gd name="connsiteY7" fmla="*/ 1542081 h 1881446"/>
              <a:gd name="connsiteX8" fmla="*/ 11535732 w 12864912"/>
              <a:gd name="connsiteY8" fmla="*/ 1560935 h 1881446"/>
              <a:gd name="connsiteX9" fmla="*/ 11366050 w 12864912"/>
              <a:gd name="connsiteY9" fmla="*/ 1579788 h 1881446"/>
              <a:gd name="connsiteX10" fmla="*/ 11234074 w 12864912"/>
              <a:gd name="connsiteY10" fmla="*/ 1589215 h 1881446"/>
              <a:gd name="connsiteX11" fmla="*/ 11120953 w 12864912"/>
              <a:gd name="connsiteY11" fmla="*/ 1598642 h 1881446"/>
              <a:gd name="connsiteX12" fmla="*/ 10951270 w 12864912"/>
              <a:gd name="connsiteY12" fmla="*/ 1617495 h 1881446"/>
              <a:gd name="connsiteX13" fmla="*/ 10828722 w 12864912"/>
              <a:gd name="connsiteY13" fmla="*/ 1626922 h 1881446"/>
              <a:gd name="connsiteX14" fmla="*/ 10725027 w 12864912"/>
              <a:gd name="connsiteY14" fmla="*/ 1626922 h 1881446"/>
              <a:gd name="connsiteX15" fmla="*/ 10555345 w 12864912"/>
              <a:gd name="connsiteY15" fmla="*/ 1645776 h 1881446"/>
              <a:gd name="connsiteX16" fmla="*/ 10432796 w 12864912"/>
              <a:gd name="connsiteY16" fmla="*/ 1664629 h 1881446"/>
              <a:gd name="connsiteX17" fmla="*/ 10310248 w 12864912"/>
              <a:gd name="connsiteY17" fmla="*/ 1664629 h 1881446"/>
              <a:gd name="connsiteX18" fmla="*/ 10206553 w 12864912"/>
              <a:gd name="connsiteY18" fmla="*/ 1664629 h 1881446"/>
              <a:gd name="connsiteX19" fmla="*/ 10046297 w 12864912"/>
              <a:gd name="connsiteY19" fmla="*/ 1683483 h 1881446"/>
              <a:gd name="connsiteX20" fmla="*/ 9933175 w 12864912"/>
              <a:gd name="connsiteY20" fmla="*/ 1692910 h 1881446"/>
              <a:gd name="connsiteX21" fmla="*/ 9650371 w 12864912"/>
              <a:gd name="connsiteY21" fmla="*/ 1721190 h 1881446"/>
              <a:gd name="connsiteX22" fmla="*/ 9461835 w 12864912"/>
              <a:gd name="connsiteY22" fmla="*/ 1730617 h 1881446"/>
              <a:gd name="connsiteX23" fmla="*/ 9320433 w 12864912"/>
              <a:gd name="connsiteY23" fmla="*/ 1740044 h 1881446"/>
              <a:gd name="connsiteX24" fmla="*/ 9094190 w 12864912"/>
              <a:gd name="connsiteY24" fmla="*/ 1749471 h 1881446"/>
              <a:gd name="connsiteX25" fmla="*/ 8924507 w 12864912"/>
              <a:gd name="connsiteY25" fmla="*/ 1758898 h 1881446"/>
              <a:gd name="connsiteX26" fmla="*/ 8679411 w 12864912"/>
              <a:gd name="connsiteY26" fmla="*/ 1777751 h 1881446"/>
              <a:gd name="connsiteX27" fmla="*/ 8472021 w 12864912"/>
              <a:gd name="connsiteY27" fmla="*/ 1787178 h 1881446"/>
              <a:gd name="connsiteX28" fmla="*/ 8283485 w 12864912"/>
              <a:gd name="connsiteY28" fmla="*/ 1787178 h 1881446"/>
              <a:gd name="connsiteX29" fmla="*/ 8057241 w 12864912"/>
              <a:gd name="connsiteY29" fmla="*/ 1796605 h 1881446"/>
              <a:gd name="connsiteX30" fmla="*/ 7793291 w 12864912"/>
              <a:gd name="connsiteY30" fmla="*/ 1796605 h 1881446"/>
              <a:gd name="connsiteX31" fmla="*/ 7453926 w 12864912"/>
              <a:gd name="connsiteY31" fmla="*/ 1787178 h 1881446"/>
              <a:gd name="connsiteX32" fmla="*/ 6992013 w 12864912"/>
              <a:gd name="connsiteY32" fmla="*/ 1758898 h 1881446"/>
              <a:gd name="connsiteX33" fmla="*/ 6520672 w 12864912"/>
              <a:gd name="connsiteY33" fmla="*/ 1730617 h 1881446"/>
              <a:gd name="connsiteX34" fmla="*/ 6068186 w 12864912"/>
              <a:gd name="connsiteY34" fmla="*/ 1674056 h 1881446"/>
              <a:gd name="connsiteX35" fmla="*/ 5634553 w 12864912"/>
              <a:gd name="connsiteY35" fmla="*/ 1617495 h 1881446"/>
              <a:gd name="connsiteX36" fmla="*/ 5068945 w 12864912"/>
              <a:gd name="connsiteY36" fmla="*/ 1551508 h 1881446"/>
              <a:gd name="connsiteX37" fmla="*/ 4173398 w 12864912"/>
              <a:gd name="connsiteY37" fmla="*/ 1466667 h 1881446"/>
              <a:gd name="connsiteX38" fmla="*/ 3645497 w 12864912"/>
              <a:gd name="connsiteY38" fmla="*/ 1410106 h 1881446"/>
              <a:gd name="connsiteX39" fmla="*/ 3296705 w 12864912"/>
              <a:gd name="connsiteY39" fmla="*/ 1400679 h 1881446"/>
              <a:gd name="connsiteX40" fmla="*/ 2995048 w 12864912"/>
              <a:gd name="connsiteY40" fmla="*/ 1419533 h 1881446"/>
              <a:gd name="connsiteX41" fmla="*/ 2749951 w 12864912"/>
              <a:gd name="connsiteY41" fmla="*/ 1428959 h 1881446"/>
              <a:gd name="connsiteX42" fmla="*/ 2401159 w 12864912"/>
              <a:gd name="connsiteY42" fmla="*/ 1476093 h 1881446"/>
              <a:gd name="connsiteX43" fmla="*/ 2118355 w 12864912"/>
              <a:gd name="connsiteY43" fmla="*/ 1513801 h 1881446"/>
              <a:gd name="connsiteX44" fmla="*/ 1910965 w 12864912"/>
              <a:gd name="connsiteY44" fmla="*/ 1551508 h 1881446"/>
              <a:gd name="connsiteX45" fmla="*/ 1703575 w 12864912"/>
              <a:gd name="connsiteY45" fmla="*/ 1589215 h 1881446"/>
              <a:gd name="connsiteX46" fmla="*/ 1449052 w 12864912"/>
              <a:gd name="connsiteY46" fmla="*/ 1655203 h 1881446"/>
              <a:gd name="connsiteX47" fmla="*/ 1251089 w 12864912"/>
              <a:gd name="connsiteY47" fmla="*/ 1702337 h 1881446"/>
              <a:gd name="connsiteX48" fmla="*/ 1071980 w 12864912"/>
              <a:gd name="connsiteY48" fmla="*/ 1758898 h 1881446"/>
              <a:gd name="connsiteX49" fmla="*/ 808029 w 12864912"/>
              <a:gd name="connsiteY49" fmla="*/ 1843739 h 1881446"/>
              <a:gd name="connsiteX50" fmla="*/ 666627 w 12864912"/>
              <a:gd name="connsiteY50" fmla="*/ 1881446 h 1881446"/>
              <a:gd name="connsiteX51" fmla="*/ 657201 w 12864912"/>
              <a:gd name="connsiteY51" fmla="*/ 876173 h 1881446"/>
              <a:gd name="connsiteX52" fmla="*/ 647773 w 12864912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169352 w 12386491"/>
              <a:gd name="connsiteY0" fmla="*/ 80926 h 1881446"/>
              <a:gd name="connsiteX1" fmla="*/ 508718 w 12386491"/>
              <a:gd name="connsiteY1" fmla="*/ 93747 h 1881446"/>
              <a:gd name="connsiteX2" fmla="*/ 12377064 w 12386491"/>
              <a:gd name="connsiteY2" fmla="*/ 99780 h 1881446"/>
              <a:gd name="connsiteX3" fmla="*/ 12386491 w 12386491"/>
              <a:gd name="connsiteY3" fmla="*/ 1419533 h 1881446"/>
              <a:gd name="connsiteX4" fmla="*/ 12131967 w 12386491"/>
              <a:gd name="connsiteY4" fmla="*/ 1447813 h 1881446"/>
              <a:gd name="connsiteX5" fmla="*/ 11868016 w 12386491"/>
              <a:gd name="connsiteY5" fmla="*/ 1485520 h 1881446"/>
              <a:gd name="connsiteX6" fmla="*/ 11509798 w 12386491"/>
              <a:gd name="connsiteY6" fmla="*/ 1504374 h 1881446"/>
              <a:gd name="connsiteX7" fmla="*/ 11217567 w 12386491"/>
              <a:gd name="connsiteY7" fmla="*/ 1542081 h 1881446"/>
              <a:gd name="connsiteX8" fmla="*/ 11057311 w 12386491"/>
              <a:gd name="connsiteY8" fmla="*/ 1560935 h 1881446"/>
              <a:gd name="connsiteX9" fmla="*/ 10887629 w 12386491"/>
              <a:gd name="connsiteY9" fmla="*/ 1579788 h 1881446"/>
              <a:gd name="connsiteX10" fmla="*/ 10755653 w 12386491"/>
              <a:gd name="connsiteY10" fmla="*/ 1589215 h 1881446"/>
              <a:gd name="connsiteX11" fmla="*/ 10642532 w 12386491"/>
              <a:gd name="connsiteY11" fmla="*/ 1598642 h 1881446"/>
              <a:gd name="connsiteX12" fmla="*/ 10472849 w 12386491"/>
              <a:gd name="connsiteY12" fmla="*/ 1617495 h 1881446"/>
              <a:gd name="connsiteX13" fmla="*/ 10350301 w 12386491"/>
              <a:gd name="connsiteY13" fmla="*/ 1626922 h 1881446"/>
              <a:gd name="connsiteX14" fmla="*/ 10246606 w 12386491"/>
              <a:gd name="connsiteY14" fmla="*/ 1626922 h 1881446"/>
              <a:gd name="connsiteX15" fmla="*/ 10076924 w 12386491"/>
              <a:gd name="connsiteY15" fmla="*/ 1645776 h 1881446"/>
              <a:gd name="connsiteX16" fmla="*/ 9954375 w 12386491"/>
              <a:gd name="connsiteY16" fmla="*/ 1664629 h 1881446"/>
              <a:gd name="connsiteX17" fmla="*/ 9831827 w 12386491"/>
              <a:gd name="connsiteY17" fmla="*/ 1664629 h 1881446"/>
              <a:gd name="connsiteX18" fmla="*/ 9728132 w 12386491"/>
              <a:gd name="connsiteY18" fmla="*/ 1664629 h 1881446"/>
              <a:gd name="connsiteX19" fmla="*/ 9567876 w 12386491"/>
              <a:gd name="connsiteY19" fmla="*/ 1683483 h 1881446"/>
              <a:gd name="connsiteX20" fmla="*/ 9454754 w 12386491"/>
              <a:gd name="connsiteY20" fmla="*/ 1692910 h 1881446"/>
              <a:gd name="connsiteX21" fmla="*/ 9171950 w 12386491"/>
              <a:gd name="connsiteY21" fmla="*/ 1721190 h 1881446"/>
              <a:gd name="connsiteX22" fmla="*/ 8983414 w 12386491"/>
              <a:gd name="connsiteY22" fmla="*/ 1730617 h 1881446"/>
              <a:gd name="connsiteX23" fmla="*/ 8842012 w 12386491"/>
              <a:gd name="connsiteY23" fmla="*/ 1740044 h 1881446"/>
              <a:gd name="connsiteX24" fmla="*/ 8615769 w 12386491"/>
              <a:gd name="connsiteY24" fmla="*/ 1749471 h 1881446"/>
              <a:gd name="connsiteX25" fmla="*/ 8446086 w 12386491"/>
              <a:gd name="connsiteY25" fmla="*/ 1758898 h 1881446"/>
              <a:gd name="connsiteX26" fmla="*/ 8200990 w 12386491"/>
              <a:gd name="connsiteY26" fmla="*/ 1777751 h 1881446"/>
              <a:gd name="connsiteX27" fmla="*/ 7993600 w 12386491"/>
              <a:gd name="connsiteY27" fmla="*/ 1787178 h 1881446"/>
              <a:gd name="connsiteX28" fmla="*/ 7805064 w 12386491"/>
              <a:gd name="connsiteY28" fmla="*/ 1787178 h 1881446"/>
              <a:gd name="connsiteX29" fmla="*/ 7578820 w 12386491"/>
              <a:gd name="connsiteY29" fmla="*/ 1796605 h 1881446"/>
              <a:gd name="connsiteX30" fmla="*/ 7314870 w 12386491"/>
              <a:gd name="connsiteY30" fmla="*/ 1796605 h 1881446"/>
              <a:gd name="connsiteX31" fmla="*/ 6975505 w 12386491"/>
              <a:gd name="connsiteY31" fmla="*/ 1787178 h 1881446"/>
              <a:gd name="connsiteX32" fmla="*/ 6513592 w 12386491"/>
              <a:gd name="connsiteY32" fmla="*/ 1758898 h 1881446"/>
              <a:gd name="connsiteX33" fmla="*/ 6042251 w 12386491"/>
              <a:gd name="connsiteY33" fmla="*/ 1730617 h 1881446"/>
              <a:gd name="connsiteX34" fmla="*/ 5589765 w 12386491"/>
              <a:gd name="connsiteY34" fmla="*/ 1674056 h 1881446"/>
              <a:gd name="connsiteX35" fmla="*/ 5156132 w 12386491"/>
              <a:gd name="connsiteY35" fmla="*/ 1617495 h 1881446"/>
              <a:gd name="connsiteX36" fmla="*/ 4590524 w 12386491"/>
              <a:gd name="connsiteY36" fmla="*/ 1551508 h 1881446"/>
              <a:gd name="connsiteX37" fmla="*/ 3694977 w 12386491"/>
              <a:gd name="connsiteY37" fmla="*/ 1466667 h 1881446"/>
              <a:gd name="connsiteX38" fmla="*/ 3167076 w 12386491"/>
              <a:gd name="connsiteY38" fmla="*/ 1410106 h 1881446"/>
              <a:gd name="connsiteX39" fmla="*/ 2818284 w 12386491"/>
              <a:gd name="connsiteY39" fmla="*/ 1400679 h 1881446"/>
              <a:gd name="connsiteX40" fmla="*/ 2516627 w 12386491"/>
              <a:gd name="connsiteY40" fmla="*/ 1419533 h 1881446"/>
              <a:gd name="connsiteX41" fmla="*/ 2271530 w 12386491"/>
              <a:gd name="connsiteY41" fmla="*/ 1428959 h 1881446"/>
              <a:gd name="connsiteX42" fmla="*/ 1922738 w 12386491"/>
              <a:gd name="connsiteY42" fmla="*/ 1476093 h 1881446"/>
              <a:gd name="connsiteX43" fmla="*/ 1639934 w 12386491"/>
              <a:gd name="connsiteY43" fmla="*/ 1513801 h 1881446"/>
              <a:gd name="connsiteX44" fmla="*/ 1432544 w 12386491"/>
              <a:gd name="connsiteY44" fmla="*/ 1551508 h 1881446"/>
              <a:gd name="connsiteX45" fmla="*/ 1225154 w 12386491"/>
              <a:gd name="connsiteY45" fmla="*/ 1589215 h 1881446"/>
              <a:gd name="connsiteX46" fmla="*/ 970631 w 12386491"/>
              <a:gd name="connsiteY46" fmla="*/ 1655203 h 1881446"/>
              <a:gd name="connsiteX47" fmla="*/ 772668 w 12386491"/>
              <a:gd name="connsiteY47" fmla="*/ 1702337 h 1881446"/>
              <a:gd name="connsiteX48" fmla="*/ 593559 w 12386491"/>
              <a:gd name="connsiteY48" fmla="*/ 1758898 h 1881446"/>
              <a:gd name="connsiteX49" fmla="*/ 329608 w 12386491"/>
              <a:gd name="connsiteY49" fmla="*/ 1843739 h 1881446"/>
              <a:gd name="connsiteX50" fmla="*/ 188206 w 12386491"/>
              <a:gd name="connsiteY50" fmla="*/ 1881446 h 1881446"/>
              <a:gd name="connsiteX51" fmla="*/ 178780 w 12386491"/>
              <a:gd name="connsiteY51" fmla="*/ 876173 h 1881446"/>
              <a:gd name="connsiteX52" fmla="*/ 169352 w 12386491"/>
              <a:gd name="connsiteY52" fmla="*/ 80926 h 1881446"/>
              <a:gd name="connsiteX0" fmla="*/ 140029 w 12357168"/>
              <a:gd name="connsiteY0" fmla="*/ 80926 h 1881446"/>
              <a:gd name="connsiteX1" fmla="*/ 479395 w 12357168"/>
              <a:gd name="connsiteY1" fmla="*/ 93747 h 1881446"/>
              <a:gd name="connsiteX2" fmla="*/ 12347741 w 12357168"/>
              <a:gd name="connsiteY2" fmla="*/ 99780 h 1881446"/>
              <a:gd name="connsiteX3" fmla="*/ 12357168 w 12357168"/>
              <a:gd name="connsiteY3" fmla="*/ 1419533 h 1881446"/>
              <a:gd name="connsiteX4" fmla="*/ 12102644 w 12357168"/>
              <a:gd name="connsiteY4" fmla="*/ 1447813 h 1881446"/>
              <a:gd name="connsiteX5" fmla="*/ 11838693 w 12357168"/>
              <a:gd name="connsiteY5" fmla="*/ 1485520 h 1881446"/>
              <a:gd name="connsiteX6" fmla="*/ 11480475 w 12357168"/>
              <a:gd name="connsiteY6" fmla="*/ 1504374 h 1881446"/>
              <a:gd name="connsiteX7" fmla="*/ 11188244 w 12357168"/>
              <a:gd name="connsiteY7" fmla="*/ 1542081 h 1881446"/>
              <a:gd name="connsiteX8" fmla="*/ 11027988 w 12357168"/>
              <a:gd name="connsiteY8" fmla="*/ 1560935 h 1881446"/>
              <a:gd name="connsiteX9" fmla="*/ 10858306 w 12357168"/>
              <a:gd name="connsiteY9" fmla="*/ 1579788 h 1881446"/>
              <a:gd name="connsiteX10" fmla="*/ 10726330 w 12357168"/>
              <a:gd name="connsiteY10" fmla="*/ 1589215 h 1881446"/>
              <a:gd name="connsiteX11" fmla="*/ 10613209 w 12357168"/>
              <a:gd name="connsiteY11" fmla="*/ 1598642 h 1881446"/>
              <a:gd name="connsiteX12" fmla="*/ 10443526 w 12357168"/>
              <a:gd name="connsiteY12" fmla="*/ 1617495 h 1881446"/>
              <a:gd name="connsiteX13" fmla="*/ 10320978 w 12357168"/>
              <a:gd name="connsiteY13" fmla="*/ 1626922 h 1881446"/>
              <a:gd name="connsiteX14" fmla="*/ 10217283 w 12357168"/>
              <a:gd name="connsiteY14" fmla="*/ 1626922 h 1881446"/>
              <a:gd name="connsiteX15" fmla="*/ 10047601 w 12357168"/>
              <a:gd name="connsiteY15" fmla="*/ 1645776 h 1881446"/>
              <a:gd name="connsiteX16" fmla="*/ 9925052 w 12357168"/>
              <a:gd name="connsiteY16" fmla="*/ 1664629 h 1881446"/>
              <a:gd name="connsiteX17" fmla="*/ 9802504 w 12357168"/>
              <a:gd name="connsiteY17" fmla="*/ 1664629 h 1881446"/>
              <a:gd name="connsiteX18" fmla="*/ 9698809 w 12357168"/>
              <a:gd name="connsiteY18" fmla="*/ 1664629 h 1881446"/>
              <a:gd name="connsiteX19" fmla="*/ 9538553 w 12357168"/>
              <a:gd name="connsiteY19" fmla="*/ 1683483 h 1881446"/>
              <a:gd name="connsiteX20" fmla="*/ 9425431 w 12357168"/>
              <a:gd name="connsiteY20" fmla="*/ 1692910 h 1881446"/>
              <a:gd name="connsiteX21" fmla="*/ 9142627 w 12357168"/>
              <a:gd name="connsiteY21" fmla="*/ 1721190 h 1881446"/>
              <a:gd name="connsiteX22" fmla="*/ 8954091 w 12357168"/>
              <a:gd name="connsiteY22" fmla="*/ 1730617 h 1881446"/>
              <a:gd name="connsiteX23" fmla="*/ 8812689 w 12357168"/>
              <a:gd name="connsiteY23" fmla="*/ 1740044 h 1881446"/>
              <a:gd name="connsiteX24" fmla="*/ 8586446 w 12357168"/>
              <a:gd name="connsiteY24" fmla="*/ 1749471 h 1881446"/>
              <a:gd name="connsiteX25" fmla="*/ 8416763 w 12357168"/>
              <a:gd name="connsiteY25" fmla="*/ 1758898 h 1881446"/>
              <a:gd name="connsiteX26" fmla="*/ 8171667 w 12357168"/>
              <a:gd name="connsiteY26" fmla="*/ 1777751 h 1881446"/>
              <a:gd name="connsiteX27" fmla="*/ 7964277 w 12357168"/>
              <a:gd name="connsiteY27" fmla="*/ 1787178 h 1881446"/>
              <a:gd name="connsiteX28" fmla="*/ 7775741 w 12357168"/>
              <a:gd name="connsiteY28" fmla="*/ 1787178 h 1881446"/>
              <a:gd name="connsiteX29" fmla="*/ 7549497 w 12357168"/>
              <a:gd name="connsiteY29" fmla="*/ 1796605 h 1881446"/>
              <a:gd name="connsiteX30" fmla="*/ 7285547 w 12357168"/>
              <a:gd name="connsiteY30" fmla="*/ 1796605 h 1881446"/>
              <a:gd name="connsiteX31" fmla="*/ 6946182 w 12357168"/>
              <a:gd name="connsiteY31" fmla="*/ 1787178 h 1881446"/>
              <a:gd name="connsiteX32" fmla="*/ 6484269 w 12357168"/>
              <a:gd name="connsiteY32" fmla="*/ 1758898 h 1881446"/>
              <a:gd name="connsiteX33" fmla="*/ 6012928 w 12357168"/>
              <a:gd name="connsiteY33" fmla="*/ 1730617 h 1881446"/>
              <a:gd name="connsiteX34" fmla="*/ 5560442 w 12357168"/>
              <a:gd name="connsiteY34" fmla="*/ 1674056 h 1881446"/>
              <a:gd name="connsiteX35" fmla="*/ 5126809 w 12357168"/>
              <a:gd name="connsiteY35" fmla="*/ 1617495 h 1881446"/>
              <a:gd name="connsiteX36" fmla="*/ 4561201 w 12357168"/>
              <a:gd name="connsiteY36" fmla="*/ 1551508 h 1881446"/>
              <a:gd name="connsiteX37" fmla="*/ 3665654 w 12357168"/>
              <a:gd name="connsiteY37" fmla="*/ 1466667 h 1881446"/>
              <a:gd name="connsiteX38" fmla="*/ 3137753 w 12357168"/>
              <a:gd name="connsiteY38" fmla="*/ 1410106 h 1881446"/>
              <a:gd name="connsiteX39" fmla="*/ 2788961 w 12357168"/>
              <a:gd name="connsiteY39" fmla="*/ 1400679 h 1881446"/>
              <a:gd name="connsiteX40" fmla="*/ 2487304 w 12357168"/>
              <a:gd name="connsiteY40" fmla="*/ 1419533 h 1881446"/>
              <a:gd name="connsiteX41" fmla="*/ 2242207 w 12357168"/>
              <a:gd name="connsiteY41" fmla="*/ 1428959 h 1881446"/>
              <a:gd name="connsiteX42" fmla="*/ 1893415 w 12357168"/>
              <a:gd name="connsiteY42" fmla="*/ 1476093 h 1881446"/>
              <a:gd name="connsiteX43" fmla="*/ 1610611 w 12357168"/>
              <a:gd name="connsiteY43" fmla="*/ 1513801 h 1881446"/>
              <a:gd name="connsiteX44" fmla="*/ 1403221 w 12357168"/>
              <a:gd name="connsiteY44" fmla="*/ 1551508 h 1881446"/>
              <a:gd name="connsiteX45" fmla="*/ 1195831 w 12357168"/>
              <a:gd name="connsiteY45" fmla="*/ 1589215 h 1881446"/>
              <a:gd name="connsiteX46" fmla="*/ 941308 w 12357168"/>
              <a:gd name="connsiteY46" fmla="*/ 1655203 h 1881446"/>
              <a:gd name="connsiteX47" fmla="*/ 743345 w 12357168"/>
              <a:gd name="connsiteY47" fmla="*/ 1702337 h 1881446"/>
              <a:gd name="connsiteX48" fmla="*/ 564236 w 12357168"/>
              <a:gd name="connsiteY48" fmla="*/ 1758898 h 1881446"/>
              <a:gd name="connsiteX49" fmla="*/ 300285 w 12357168"/>
              <a:gd name="connsiteY49" fmla="*/ 1843739 h 1881446"/>
              <a:gd name="connsiteX50" fmla="*/ 158883 w 12357168"/>
              <a:gd name="connsiteY50" fmla="*/ 1881446 h 1881446"/>
              <a:gd name="connsiteX51" fmla="*/ 149457 w 12357168"/>
              <a:gd name="connsiteY51" fmla="*/ 876173 h 1881446"/>
              <a:gd name="connsiteX52" fmla="*/ 140029 w 12357168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6275 w 12223414"/>
              <a:gd name="connsiteY0" fmla="*/ 80926 h 1881446"/>
              <a:gd name="connsiteX1" fmla="*/ 345641 w 12223414"/>
              <a:gd name="connsiteY1" fmla="*/ 93747 h 1881446"/>
              <a:gd name="connsiteX2" fmla="*/ 12213987 w 12223414"/>
              <a:gd name="connsiteY2" fmla="*/ 99780 h 1881446"/>
              <a:gd name="connsiteX3" fmla="*/ 12223414 w 12223414"/>
              <a:gd name="connsiteY3" fmla="*/ 1419533 h 1881446"/>
              <a:gd name="connsiteX4" fmla="*/ 11968890 w 12223414"/>
              <a:gd name="connsiteY4" fmla="*/ 1447813 h 1881446"/>
              <a:gd name="connsiteX5" fmla="*/ 11704939 w 12223414"/>
              <a:gd name="connsiteY5" fmla="*/ 1485520 h 1881446"/>
              <a:gd name="connsiteX6" fmla="*/ 11346721 w 12223414"/>
              <a:gd name="connsiteY6" fmla="*/ 1504374 h 1881446"/>
              <a:gd name="connsiteX7" fmla="*/ 11054490 w 12223414"/>
              <a:gd name="connsiteY7" fmla="*/ 1542081 h 1881446"/>
              <a:gd name="connsiteX8" fmla="*/ 10894234 w 12223414"/>
              <a:gd name="connsiteY8" fmla="*/ 1560935 h 1881446"/>
              <a:gd name="connsiteX9" fmla="*/ 10724552 w 12223414"/>
              <a:gd name="connsiteY9" fmla="*/ 1579788 h 1881446"/>
              <a:gd name="connsiteX10" fmla="*/ 10592576 w 12223414"/>
              <a:gd name="connsiteY10" fmla="*/ 1589215 h 1881446"/>
              <a:gd name="connsiteX11" fmla="*/ 10479455 w 12223414"/>
              <a:gd name="connsiteY11" fmla="*/ 1598642 h 1881446"/>
              <a:gd name="connsiteX12" fmla="*/ 10309772 w 12223414"/>
              <a:gd name="connsiteY12" fmla="*/ 1617495 h 1881446"/>
              <a:gd name="connsiteX13" fmla="*/ 10187224 w 12223414"/>
              <a:gd name="connsiteY13" fmla="*/ 1626922 h 1881446"/>
              <a:gd name="connsiteX14" fmla="*/ 10083529 w 12223414"/>
              <a:gd name="connsiteY14" fmla="*/ 1626922 h 1881446"/>
              <a:gd name="connsiteX15" fmla="*/ 9913847 w 12223414"/>
              <a:gd name="connsiteY15" fmla="*/ 1645776 h 1881446"/>
              <a:gd name="connsiteX16" fmla="*/ 9791298 w 12223414"/>
              <a:gd name="connsiteY16" fmla="*/ 1664629 h 1881446"/>
              <a:gd name="connsiteX17" fmla="*/ 9668750 w 12223414"/>
              <a:gd name="connsiteY17" fmla="*/ 1664629 h 1881446"/>
              <a:gd name="connsiteX18" fmla="*/ 9565055 w 12223414"/>
              <a:gd name="connsiteY18" fmla="*/ 1664629 h 1881446"/>
              <a:gd name="connsiteX19" fmla="*/ 9404799 w 12223414"/>
              <a:gd name="connsiteY19" fmla="*/ 1683483 h 1881446"/>
              <a:gd name="connsiteX20" fmla="*/ 9291677 w 12223414"/>
              <a:gd name="connsiteY20" fmla="*/ 1692910 h 1881446"/>
              <a:gd name="connsiteX21" fmla="*/ 9008873 w 12223414"/>
              <a:gd name="connsiteY21" fmla="*/ 1721190 h 1881446"/>
              <a:gd name="connsiteX22" fmla="*/ 8820337 w 12223414"/>
              <a:gd name="connsiteY22" fmla="*/ 1730617 h 1881446"/>
              <a:gd name="connsiteX23" fmla="*/ 8678935 w 12223414"/>
              <a:gd name="connsiteY23" fmla="*/ 1740044 h 1881446"/>
              <a:gd name="connsiteX24" fmla="*/ 8452692 w 12223414"/>
              <a:gd name="connsiteY24" fmla="*/ 1749471 h 1881446"/>
              <a:gd name="connsiteX25" fmla="*/ 8283009 w 12223414"/>
              <a:gd name="connsiteY25" fmla="*/ 1758898 h 1881446"/>
              <a:gd name="connsiteX26" fmla="*/ 8037913 w 12223414"/>
              <a:gd name="connsiteY26" fmla="*/ 1777751 h 1881446"/>
              <a:gd name="connsiteX27" fmla="*/ 7830523 w 12223414"/>
              <a:gd name="connsiteY27" fmla="*/ 1787178 h 1881446"/>
              <a:gd name="connsiteX28" fmla="*/ 7641987 w 12223414"/>
              <a:gd name="connsiteY28" fmla="*/ 1787178 h 1881446"/>
              <a:gd name="connsiteX29" fmla="*/ 7415743 w 12223414"/>
              <a:gd name="connsiteY29" fmla="*/ 1796605 h 1881446"/>
              <a:gd name="connsiteX30" fmla="*/ 7151793 w 12223414"/>
              <a:gd name="connsiteY30" fmla="*/ 1796605 h 1881446"/>
              <a:gd name="connsiteX31" fmla="*/ 6812428 w 12223414"/>
              <a:gd name="connsiteY31" fmla="*/ 1787178 h 1881446"/>
              <a:gd name="connsiteX32" fmla="*/ 6350515 w 12223414"/>
              <a:gd name="connsiteY32" fmla="*/ 1758898 h 1881446"/>
              <a:gd name="connsiteX33" fmla="*/ 5879174 w 12223414"/>
              <a:gd name="connsiteY33" fmla="*/ 1730617 h 1881446"/>
              <a:gd name="connsiteX34" fmla="*/ 5426688 w 12223414"/>
              <a:gd name="connsiteY34" fmla="*/ 1674056 h 1881446"/>
              <a:gd name="connsiteX35" fmla="*/ 4993055 w 12223414"/>
              <a:gd name="connsiteY35" fmla="*/ 1617495 h 1881446"/>
              <a:gd name="connsiteX36" fmla="*/ 4427447 w 12223414"/>
              <a:gd name="connsiteY36" fmla="*/ 1551508 h 1881446"/>
              <a:gd name="connsiteX37" fmla="*/ 3531900 w 12223414"/>
              <a:gd name="connsiteY37" fmla="*/ 1466667 h 1881446"/>
              <a:gd name="connsiteX38" fmla="*/ 3003999 w 12223414"/>
              <a:gd name="connsiteY38" fmla="*/ 1410106 h 1881446"/>
              <a:gd name="connsiteX39" fmla="*/ 2655207 w 12223414"/>
              <a:gd name="connsiteY39" fmla="*/ 1400679 h 1881446"/>
              <a:gd name="connsiteX40" fmla="*/ 2353550 w 12223414"/>
              <a:gd name="connsiteY40" fmla="*/ 1419533 h 1881446"/>
              <a:gd name="connsiteX41" fmla="*/ 2108453 w 12223414"/>
              <a:gd name="connsiteY41" fmla="*/ 1428959 h 1881446"/>
              <a:gd name="connsiteX42" fmla="*/ 1759661 w 12223414"/>
              <a:gd name="connsiteY42" fmla="*/ 1476093 h 1881446"/>
              <a:gd name="connsiteX43" fmla="*/ 1476857 w 12223414"/>
              <a:gd name="connsiteY43" fmla="*/ 1513801 h 1881446"/>
              <a:gd name="connsiteX44" fmla="*/ 1269467 w 12223414"/>
              <a:gd name="connsiteY44" fmla="*/ 1551508 h 1881446"/>
              <a:gd name="connsiteX45" fmla="*/ 1062077 w 12223414"/>
              <a:gd name="connsiteY45" fmla="*/ 1589215 h 1881446"/>
              <a:gd name="connsiteX46" fmla="*/ 807554 w 12223414"/>
              <a:gd name="connsiteY46" fmla="*/ 1655203 h 1881446"/>
              <a:gd name="connsiteX47" fmla="*/ 609591 w 12223414"/>
              <a:gd name="connsiteY47" fmla="*/ 1702337 h 1881446"/>
              <a:gd name="connsiteX48" fmla="*/ 430482 w 12223414"/>
              <a:gd name="connsiteY48" fmla="*/ 1758898 h 1881446"/>
              <a:gd name="connsiteX49" fmla="*/ 166531 w 12223414"/>
              <a:gd name="connsiteY49" fmla="*/ 1843739 h 1881446"/>
              <a:gd name="connsiteX50" fmla="*/ 25129 w 12223414"/>
              <a:gd name="connsiteY50" fmla="*/ 1881446 h 1881446"/>
              <a:gd name="connsiteX51" fmla="*/ 15703 w 12223414"/>
              <a:gd name="connsiteY51" fmla="*/ 876173 h 1881446"/>
              <a:gd name="connsiteX52" fmla="*/ 6275 w 12223414"/>
              <a:gd name="connsiteY52" fmla="*/ 80926 h 1881446"/>
              <a:gd name="connsiteX0" fmla="*/ 6275 w 12223414"/>
              <a:gd name="connsiteY0" fmla="*/ 80926 h 1890873"/>
              <a:gd name="connsiteX1" fmla="*/ 345641 w 12223414"/>
              <a:gd name="connsiteY1" fmla="*/ 93747 h 1890873"/>
              <a:gd name="connsiteX2" fmla="*/ 12213987 w 12223414"/>
              <a:gd name="connsiteY2" fmla="*/ 99780 h 1890873"/>
              <a:gd name="connsiteX3" fmla="*/ 12223414 w 12223414"/>
              <a:gd name="connsiteY3" fmla="*/ 1419533 h 1890873"/>
              <a:gd name="connsiteX4" fmla="*/ 11968890 w 12223414"/>
              <a:gd name="connsiteY4" fmla="*/ 1447813 h 1890873"/>
              <a:gd name="connsiteX5" fmla="*/ 11704939 w 12223414"/>
              <a:gd name="connsiteY5" fmla="*/ 1485520 h 1890873"/>
              <a:gd name="connsiteX6" fmla="*/ 11346721 w 12223414"/>
              <a:gd name="connsiteY6" fmla="*/ 1504374 h 1890873"/>
              <a:gd name="connsiteX7" fmla="*/ 11054490 w 12223414"/>
              <a:gd name="connsiteY7" fmla="*/ 1542081 h 1890873"/>
              <a:gd name="connsiteX8" fmla="*/ 10894234 w 12223414"/>
              <a:gd name="connsiteY8" fmla="*/ 1560935 h 1890873"/>
              <a:gd name="connsiteX9" fmla="*/ 10724552 w 12223414"/>
              <a:gd name="connsiteY9" fmla="*/ 1579788 h 1890873"/>
              <a:gd name="connsiteX10" fmla="*/ 10592576 w 12223414"/>
              <a:gd name="connsiteY10" fmla="*/ 1589215 h 1890873"/>
              <a:gd name="connsiteX11" fmla="*/ 10479455 w 12223414"/>
              <a:gd name="connsiteY11" fmla="*/ 1598642 h 1890873"/>
              <a:gd name="connsiteX12" fmla="*/ 10309772 w 12223414"/>
              <a:gd name="connsiteY12" fmla="*/ 1617495 h 1890873"/>
              <a:gd name="connsiteX13" fmla="*/ 10187224 w 12223414"/>
              <a:gd name="connsiteY13" fmla="*/ 1626922 h 1890873"/>
              <a:gd name="connsiteX14" fmla="*/ 10083529 w 12223414"/>
              <a:gd name="connsiteY14" fmla="*/ 1626922 h 1890873"/>
              <a:gd name="connsiteX15" fmla="*/ 9913847 w 12223414"/>
              <a:gd name="connsiteY15" fmla="*/ 1645776 h 1890873"/>
              <a:gd name="connsiteX16" fmla="*/ 9791298 w 12223414"/>
              <a:gd name="connsiteY16" fmla="*/ 1664629 h 1890873"/>
              <a:gd name="connsiteX17" fmla="*/ 9668750 w 12223414"/>
              <a:gd name="connsiteY17" fmla="*/ 1664629 h 1890873"/>
              <a:gd name="connsiteX18" fmla="*/ 9565055 w 12223414"/>
              <a:gd name="connsiteY18" fmla="*/ 1664629 h 1890873"/>
              <a:gd name="connsiteX19" fmla="*/ 9404799 w 12223414"/>
              <a:gd name="connsiteY19" fmla="*/ 1683483 h 1890873"/>
              <a:gd name="connsiteX20" fmla="*/ 9291677 w 12223414"/>
              <a:gd name="connsiteY20" fmla="*/ 1692910 h 1890873"/>
              <a:gd name="connsiteX21" fmla="*/ 9008873 w 12223414"/>
              <a:gd name="connsiteY21" fmla="*/ 1721190 h 1890873"/>
              <a:gd name="connsiteX22" fmla="*/ 8820337 w 12223414"/>
              <a:gd name="connsiteY22" fmla="*/ 1730617 h 1890873"/>
              <a:gd name="connsiteX23" fmla="*/ 8678935 w 12223414"/>
              <a:gd name="connsiteY23" fmla="*/ 1740044 h 1890873"/>
              <a:gd name="connsiteX24" fmla="*/ 8452692 w 12223414"/>
              <a:gd name="connsiteY24" fmla="*/ 1749471 h 1890873"/>
              <a:gd name="connsiteX25" fmla="*/ 8283009 w 12223414"/>
              <a:gd name="connsiteY25" fmla="*/ 1758898 h 1890873"/>
              <a:gd name="connsiteX26" fmla="*/ 8037913 w 12223414"/>
              <a:gd name="connsiteY26" fmla="*/ 1777751 h 1890873"/>
              <a:gd name="connsiteX27" fmla="*/ 7830523 w 12223414"/>
              <a:gd name="connsiteY27" fmla="*/ 1787178 h 1890873"/>
              <a:gd name="connsiteX28" fmla="*/ 7641987 w 12223414"/>
              <a:gd name="connsiteY28" fmla="*/ 1787178 h 1890873"/>
              <a:gd name="connsiteX29" fmla="*/ 7415743 w 12223414"/>
              <a:gd name="connsiteY29" fmla="*/ 1796605 h 1890873"/>
              <a:gd name="connsiteX30" fmla="*/ 7151793 w 12223414"/>
              <a:gd name="connsiteY30" fmla="*/ 1796605 h 1890873"/>
              <a:gd name="connsiteX31" fmla="*/ 6812428 w 12223414"/>
              <a:gd name="connsiteY31" fmla="*/ 1787178 h 1890873"/>
              <a:gd name="connsiteX32" fmla="*/ 6350515 w 12223414"/>
              <a:gd name="connsiteY32" fmla="*/ 1758898 h 1890873"/>
              <a:gd name="connsiteX33" fmla="*/ 5879174 w 12223414"/>
              <a:gd name="connsiteY33" fmla="*/ 1730617 h 1890873"/>
              <a:gd name="connsiteX34" fmla="*/ 5426688 w 12223414"/>
              <a:gd name="connsiteY34" fmla="*/ 1674056 h 1890873"/>
              <a:gd name="connsiteX35" fmla="*/ 4993055 w 12223414"/>
              <a:gd name="connsiteY35" fmla="*/ 1617495 h 1890873"/>
              <a:gd name="connsiteX36" fmla="*/ 4427447 w 12223414"/>
              <a:gd name="connsiteY36" fmla="*/ 1551508 h 1890873"/>
              <a:gd name="connsiteX37" fmla="*/ 3531900 w 12223414"/>
              <a:gd name="connsiteY37" fmla="*/ 1466667 h 1890873"/>
              <a:gd name="connsiteX38" fmla="*/ 3003999 w 12223414"/>
              <a:gd name="connsiteY38" fmla="*/ 1410106 h 1890873"/>
              <a:gd name="connsiteX39" fmla="*/ 2655207 w 12223414"/>
              <a:gd name="connsiteY39" fmla="*/ 1400679 h 1890873"/>
              <a:gd name="connsiteX40" fmla="*/ 2353550 w 12223414"/>
              <a:gd name="connsiteY40" fmla="*/ 1419533 h 1890873"/>
              <a:gd name="connsiteX41" fmla="*/ 2108453 w 12223414"/>
              <a:gd name="connsiteY41" fmla="*/ 1428959 h 1890873"/>
              <a:gd name="connsiteX42" fmla="*/ 1759661 w 12223414"/>
              <a:gd name="connsiteY42" fmla="*/ 1476093 h 1890873"/>
              <a:gd name="connsiteX43" fmla="*/ 1476857 w 12223414"/>
              <a:gd name="connsiteY43" fmla="*/ 1513801 h 1890873"/>
              <a:gd name="connsiteX44" fmla="*/ 1269467 w 12223414"/>
              <a:gd name="connsiteY44" fmla="*/ 1551508 h 1890873"/>
              <a:gd name="connsiteX45" fmla="*/ 1062077 w 12223414"/>
              <a:gd name="connsiteY45" fmla="*/ 1589215 h 1890873"/>
              <a:gd name="connsiteX46" fmla="*/ 807554 w 12223414"/>
              <a:gd name="connsiteY46" fmla="*/ 1655203 h 1890873"/>
              <a:gd name="connsiteX47" fmla="*/ 609591 w 12223414"/>
              <a:gd name="connsiteY47" fmla="*/ 1702337 h 1890873"/>
              <a:gd name="connsiteX48" fmla="*/ 430482 w 12223414"/>
              <a:gd name="connsiteY48" fmla="*/ 1758898 h 1890873"/>
              <a:gd name="connsiteX49" fmla="*/ 166531 w 12223414"/>
              <a:gd name="connsiteY49" fmla="*/ 1843739 h 1890873"/>
              <a:gd name="connsiteX50" fmla="*/ 34556 w 12223414"/>
              <a:gd name="connsiteY50" fmla="*/ 1890873 h 1890873"/>
              <a:gd name="connsiteX51" fmla="*/ 15703 w 12223414"/>
              <a:gd name="connsiteY51" fmla="*/ 876173 h 1890873"/>
              <a:gd name="connsiteX52" fmla="*/ 6275 w 12223414"/>
              <a:gd name="connsiteY52" fmla="*/ 80926 h 1890873"/>
              <a:gd name="connsiteX0" fmla="*/ 6275 w 12223414"/>
              <a:gd name="connsiteY0" fmla="*/ 87387 h 1897334"/>
              <a:gd name="connsiteX1" fmla="*/ 345641 w 12223414"/>
              <a:gd name="connsiteY1" fmla="*/ 100208 h 1897334"/>
              <a:gd name="connsiteX2" fmla="*/ 2466672 w 12223414"/>
              <a:gd name="connsiteY2" fmla="*/ 81354 h 1897334"/>
              <a:gd name="connsiteX3" fmla="*/ 12213987 w 12223414"/>
              <a:gd name="connsiteY3" fmla="*/ 106241 h 1897334"/>
              <a:gd name="connsiteX4" fmla="*/ 12223414 w 12223414"/>
              <a:gd name="connsiteY4" fmla="*/ 1425994 h 1897334"/>
              <a:gd name="connsiteX5" fmla="*/ 11968890 w 12223414"/>
              <a:gd name="connsiteY5" fmla="*/ 1454274 h 1897334"/>
              <a:gd name="connsiteX6" fmla="*/ 11704939 w 12223414"/>
              <a:gd name="connsiteY6" fmla="*/ 1491981 h 1897334"/>
              <a:gd name="connsiteX7" fmla="*/ 11346721 w 12223414"/>
              <a:gd name="connsiteY7" fmla="*/ 1510835 h 1897334"/>
              <a:gd name="connsiteX8" fmla="*/ 11054490 w 12223414"/>
              <a:gd name="connsiteY8" fmla="*/ 1548542 h 1897334"/>
              <a:gd name="connsiteX9" fmla="*/ 10894234 w 12223414"/>
              <a:gd name="connsiteY9" fmla="*/ 1567396 h 1897334"/>
              <a:gd name="connsiteX10" fmla="*/ 10724552 w 12223414"/>
              <a:gd name="connsiteY10" fmla="*/ 1586249 h 1897334"/>
              <a:gd name="connsiteX11" fmla="*/ 10592576 w 12223414"/>
              <a:gd name="connsiteY11" fmla="*/ 1595676 h 1897334"/>
              <a:gd name="connsiteX12" fmla="*/ 10479455 w 12223414"/>
              <a:gd name="connsiteY12" fmla="*/ 1605103 h 1897334"/>
              <a:gd name="connsiteX13" fmla="*/ 10309772 w 12223414"/>
              <a:gd name="connsiteY13" fmla="*/ 1623956 h 1897334"/>
              <a:gd name="connsiteX14" fmla="*/ 10187224 w 12223414"/>
              <a:gd name="connsiteY14" fmla="*/ 1633383 h 1897334"/>
              <a:gd name="connsiteX15" fmla="*/ 10083529 w 12223414"/>
              <a:gd name="connsiteY15" fmla="*/ 1633383 h 1897334"/>
              <a:gd name="connsiteX16" fmla="*/ 9913847 w 12223414"/>
              <a:gd name="connsiteY16" fmla="*/ 1652237 h 1897334"/>
              <a:gd name="connsiteX17" fmla="*/ 9791298 w 12223414"/>
              <a:gd name="connsiteY17" fmla="*/ 1671090 h 1897334"/>
              <a:gd name="connsiteX18" fmla="*/ 9668750 w 12223414"/>
              <a:gd name="connsiteY18" fmla="*/ 1671090 h 1897334"/>
              <a:gd name="connsiteX19" fmla="*/ 9565055 w 12223414"/>
              <a:gd name="connsiteY19" fmla="*/ 1671090 h 1897334"/>
              <a:gd name="connsiteX20" fmla="*/ 9404799 w 12223414"/>
              <a:gd name="connsiteY20" fmla="*/ 1689944 h 1897334"/>
              <a:gd name="connsiteX21" fmla="*/ 9291677 w 12223414"/>
              <a:gd name="connsiteY21" fmla="*/ 1699371 h 1897334"/>
              <a:gd name="connsiteX22" fmla="*/ 9008873 w 12223414"/>
              <a:gd name="connsiteY22" fmla="*/ 1727651 h 1897334"/>
              <a:gd name="connsiteX23" fmla="*/ 8820337 w 12223414"/>
              <a:gd name="connsiteY23" fmla="*/ 1737078 h 1897334"/>
              <a:gd name="connsiteX24" fmla="*/ 8678935 w 12223414"/>
              <a:gd name="connsiteY24" fmla="*/ 1746505 h 1897334"/>
              <a:gd name="connsiteX25" fmla="*/ 8452692 w 12223414"/>
              <a:gd name="connsiteY25" fmla="*/ 1755932 h 1897334"/>
              <a:gd name="connsiteX26" fmla="*/ 8283009 w 12223414"/>
              <a:gd name="connsiteY26" fmla="*/ 1765359 h 1897334"/>
              <a:gd name="connsiteX27" fmla="*/ 8037913 w 12223414"/>
              <a:gd name="connsiteY27" fmla="*/ 1784212 h 1897334"/>
              <a:gd name="connsiteX28" fmla="*/ 7830523 w 12223414"/>
              <a:gd name="connsiteY28" fmla="*/ 1793639 h 1897334"/>
              <a:gd name="connsiteX29" fmla="*/ 7641987 w 12223414"/>
              <a:gd name="connsiteY29" fmla="*/ 1793639 h 1897334"/>
              <a:gd name="connsiteX30" fmla="*/ 7415743 w 12223414"/>
              <a:gd name="connsiteY30" fmla="*/ 1803066 h 1897334"/>
              <a:gd name="connsiteX31" fmla="*/ 7151793 w 12223414"/>
              <a:gd name="connsiteY31" fmla="*/ 1803066 h 1897334"/>
              <a:gd name="connsiteX32" fmla="*/ 6812428 w 12223414"/>
              <a:gd name="connsiteY32" fmla="*/ 1793639 h 1897334"/>
              <a:gd name="connsiteX33" fmla="*/ 6350515 w 12223414"/>
              <a:gd name="connsiteY33" fmla="*/ 1765359 h 1897334"/>
              <a:gd name="connsiteX34" fmla="*/ 5879174 w 12223414"/>
              <a:gd name="connsiteY34" fmla="*/ 1737078 h 1897334"/>
              <a:gd name="connsiteX35" fmla="*/ 5426688 w 12223414"/>
              <a:gd name="connsiteY35" fmla="*/ 1680517 h 1897334"/>
              <a:gd name="connsiteX36" fmla="*/ 4993055 w 12223414"/>
              <a:gd name="connsiteY36" fmla="*/ 1623956 h 1897334"/>
              <a:gd name="connsiteX37" fmla="*/ 4427447 w 12223414"/>
              <a:gd name="connsiteY37" fmla="*/ 1557969 h 1897334"/>
              <a:gd name="connsiteX38" fmla="*/ 3531900 w 12223414"/>
              <a:gd name="connsiteY38" fmla="*/ 1473128 h 1897334"/>
              <a:gd name="connsiteX39" fmla="*/ 3003999 w 12223414"/>
              <a:gd name="connsiteY39" fmla="*/ 1416567 h 1897334"/>
              <a:gd name="connsiteX40" fmla="*/ 2655207 w 12223414"/>
              <a:gd name="connsiteY40" fmla="*/ 1407140 h 1897334"/>
              <a:gd name="connsiteX41" fmla="*/ 2353550 w 12223414"/>
              <a:gd name="connsiteY41" fmla="*/ 1425994 h 1897334"/>
              <a:gd name="connsiteX42" fmla="*/ 2108453 w 12223414"/>
              <a:gd name="connsiteY42" fmla="*/ 1435420 h 1897334"/>
              <a:gd name="connsiteX43" fmla="*/ 1759661 w 12223414"/>
              <a:gd name="connsiteY43" fmla="*/ 1482554 h 1897334"/>
              <a:gd name="connsiteX44" fmla="*/ 1476857 w 12223414"/>
              <a:gd name="connsiteY44" fmla="*/ 1520262 h 1897334"/>
              <a:gd name="connsiteX45" fmla="*/ 1269467 w 12223414"/>
              <a:gd name="connsiteY45" fmla="*/ 1557969 h 1897334"/>
              <a:gd name="connsiteX46" fmla="*/ 1062077 w 12223414"/>
              <a:gd name="connsiteY46" fmla="*/ 1595676 h 1897334"/>
              <a:gd name="connsiteX47" fmla="*/ 807554 w 12223414"/>
              <a:gd name="connsiteY47" fmla="*/ 1661664 h 1897334"/>
              <a:gd name="connsiteX48" fmla="*/ 609591 w 12223414"/>
              <a:gd name="connsiteY48" fmla="*/ 1708798 h 1897334"/>
              <a:gd name="connsiteX49" fmla="*/ 430482 w 12223414"/>
              <a:gd name="connsiteY49" fmla="*/ 1765359 h 1897334"/>
              <a:gd name="connsiteX50" fmla="*/ 166531 w 12223414"/>
              <a:gd name="connsiteY50" fmla="*/ 1850200 h 1897334"/>
              <a:gd name="connsiteX51" fmla="*/ 34556 w 12223414"/>
              <a:gd name="connsiteY51" fmla="*/ 1897334 h 1897334"/>
              <a:gd name="connsiteX52" fmla="*/ 15703 w 12223414"/>
              <a:gd name="connsiteY52" fmla="*/ 882634 h 1897334"/>
              <a:gd name="connsiteX53" fmla="*/ 6275 w 12223414"/>
              <a:gd name="connsiteY53" fmla="*/ 87387 h 1897334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25446"/>
              <a:gd name="connsiteX1" fmla="*/ 345641 w 12223414"/>
              <a:gd name="connsiteY1" fmla="*/ 18893 h 1825446"/>
              <a:gd name="connsiteX2" fmla="*/ 2466672 w 12223414"/>
              <a:gd name="connsiteY2" fmla="*/ 39 h 1825446"/>
              <a:gd name="connsiteX3" fmla="*/ 12213987 w 12223414"/>
              <a:gd name="connsiteY3" fmla="*/ 24926 h 1825446"/>
              <a:gd name="connsiteX4" fmla="*/ 12223414 w 12223414"/>
              <a:gd name="connsiteY4" fmla="*/ 1344679 h 1825446"/>
              <a:gd name="connsiteX5" fmla="*/ 11968890 w 12223414"/>
              <a:gd name="connsiteY5" fmla="*/ 1372959 h 1825446"/>
              <a:gd name="connsiteX6" fmla="*/ 11704939 w 12223414"/>
              <a:gd name="connsiteY6" fmla="*/ 1410666 h 1825446"/>
              <a:gd name="connsiteX7" fmla="*/ 11346721 w 12223414"/>
              <a:gd name="connsiteY7" fmla="*/ 1429520 h 1825446"/>
              <a:gd name="connsiteX8" fmla="*/ 11054490 w 12223414"/>
              <a:gd name="connsiteY8" fmla="*/ 1467227 h 1825446"/>
              <a:gd name="connsiteX9" fmla="*/ 10894234 w 12223414"/>
              <a:gd name="connsiteY9" fmla="*/ 1486081 h 1825446"/>
              <a:gd name="connsiteX10" fmla="*/ 10724552 w 12223414"/>
              <a:gd name="connsiteY10" fmla="*/ 1504934 h 1825446"/>
              <a:gd name="connsiteX11" fmla="*/ 10592576 w 12223414"/>
              <a:gd name="connsiteY11" fmla="*/ 1514361 h 1825446"/>
              <a:gd name="connsiteX12" fmla="*/ 10479455 w 12223414"/>
              <a:gd name="connsiteY12" fmla="*/ 1523788 h 1825446"/>
              <a:gd name="connsiteX13" fmla="*/ 10309772 w 12223414"/>
              <a:gd name="connsiteY13" fmla="*/ 1542641 h 1825446"/>
              <a:gd name="connsiteX14" fmla="*/ 10187224 w 12223414"/>
              <a:gd name="connsiteY14" fmla="*/ 1552068 h 1825446"/>
              <a:gd name="connsiteX15" fmla="*/ 10083529 w 12223414"/>
              <a:gd name="connsiteY15" fmla="*/ 1552068 h 1825446"/>
              <a:gd name="connsiteX16" fmla="*/ 9913847 w 12223414"/>
              <a:gd name="connsiteY16" fmla="*/ 1570922 h 1825446"/>
              <a:gd name="connsiteX17" fmla="*/ 9791298 w 12223414"/>
              <a:gd name="connsiteY17" fmla="*/ 1589775 h 1825446"/>
              <a:gd name="connsiteX18" fmla="*/ 9668750 w 12223414"/>
              <a:gd name="connsiteY18" fmla="*/ 1589775 h 1825446"/>
              <a:gd name="connsiteX19" fmla="*/ 9565055 w 12223414"/>
              <a:gd name="connsiteY19" fmla="*/ 1589775 h 1825446"/>
              <a:gd name="connsiteX20" fmla="*/ 9404799 w 12223414"/>
              <a:gd name="connsiteY20" fmla="*/ 1608629 h 1825446"/>
              <a:gd name="connsiteX21" fmla="*/ 9291677 w 12223414"/>
              <a:gd name="connsiteY21" fmla="*/ 1618056 h 1825446"/>
              <a:gd name="connsiteX22" fmla="*/ 9008873 w 12223414"/>
              <a:gd name="connsiteY22" fmla="*/ 1646336 h 1825446"/>
              <a:gd name="connsiteX23" fmla="*/ 8820337 w 12223414"/>
              <a:gd name="connsiteY23" fmla="*/ 1655763 h 1825446"/>
              <a:gd name="connsiteX24" fmla="*/ 8678935 w 12223414"/>
              <a:gd name="connsiteY24" fmla="*/ 1665190 h 1825446"/>
              <a:gd name="connsiteX25" fmla="*/ 8452692 w 12223414"/>
              <a:gd name="connsiteY25" fmla="*/ 1674617 h 1825446"/>
              <a:gd name="connsiteX26" fmla="*/ 8283009 w 12223414"/>
              <a:gd name="connsiteY26" fmla="*/ 1684044 h 1825446"/>
              <a:gd name="connsiteX27" fmla="*/ 8037913 w 12223414"/>
              <a:gd name="connsiteY27" fmla="*/ 1702897 h 1825446"/>
              <a:gd name="connsiteX28" fmla="*/ 7830523 w 12223414"/>
              <a:gd name="connsiteY28" fmla="*/ 1712324 h 1825446"/>
              <a:gd name="connsiteX29" fmla="*/ 7641987 w 12223414"/>
              <a:gd name="connsiteY29" fmla="*/ 1712324 h 1825446"/>
              <a:gd name="connsiteX30" fmla="*/ 7415743 w 12223414"/>
              <a:gd name="connsiteY30" fmla="*/ 1721751 h 1825446"/>
              <a:gd name="connsiteX31" fmla="*/ 7151793 w 12223414"/>
              <a:gd name="connsiteY31" fmla="*/ 1721751 h 1825446"/>
              <a:gd name="connsiteX32" fmla="*/ 6812428 w 12223414"/>
              <a:gd name="connsiteY32" fmla="*/ 1712324 h 1825446"/>
              <a:gd name="connsiteX33" fmla="*/ 6350515 w 12223414"/>
              <a:gd name="connsiteY33" fmla="*/ 1684044 h 1825446"/>
              <a:gd name="connsiteX34" fmla="*/ 5879174 w 12223414"/>
              <a:gd name="connsiteY34" fmla="*/ 1655763 h 1825446"/>
              <a:gd name="connsiteX35" fmla="*/ 5426688 w 12223414"/>
              <a:gd name="connsiteY35" fmla="*/ 1599202 h 1825446"/>
              <a:gd name="connsiteX36" fmla="*/ 4993055 w 12223414"/>
              <a:gd name="connsiteY36" fmla="*/ 1542641 h 1825446"/>
              <a:gd name="connsiteX37" fmla="*/ 4427447 w 12223414"/>
              <a:gd name="connsiteY37" fmla="*/ 1476654 h 1825446"/>
              <a:gd name="connsiteX38" fmla="*/ 3531900 w 12223414"/>
              <a:gd name="connsiteY38" fmla="*/ 1391813 h 1825446"/>
              <a:gd name="connsiteX39" fmla="*/ 3003999 w 12223414"/>
              <a:gd name="connsiteY39" fmla="*/ 1335252 h 1825446"/>
              <a:gd name="connsiteX40" fmla="*/ 2655207 w 12223414"/>
              <a:gd name="connsiteY40" fmla="*/ 1325825 h 1825446"/>
              <a:gd name="connsiteX41" fmla="*/ 2353550 w 12223414"/>
              <a:gd name="connsiteY41" fmla="*/ 1344679 h 1825446"/>
              <a:gd name="connsiteX42" fmla="*/ 2108453 w 12223414"/>
              <a:gd name="connsiteY42" fmla="*/ 1354105 h 1825446"/>
              <a:gd name="connsiteX43" fmla="*/ 1759661 w 12223414"/>
              <a:gd name="connsiteY43" fmla="*/ 1401239 h 1825446"/>
              <a:gd name="connsiteX44" fmla="*/ 1476857 w 12223414"/>
              <a:gd name="connsiteY44" fmla="*/ 1438947 h 1825446"/>
              <a:gd name="connsiteX45" fmla="*/ 1269467 w 12223414"/>
              <a:gd name="connsiteY45" fmla="*/ 1476654 h 1825446"/>
              <a:gd name="connsiteX46" fmla="*/ 1062077 w 12223414"/>
              <a:gd name="connsiteY46" fmla="*/ 1514361 h 1825446"/>
              <a:gd name="connsiteX47" fmla="*/ 807554 w 12223414"/>
              <a:gd name="connsiteY47" fmla="*/ 1580349 h 1825446"/>
              <a:gd name="connsiteX48" fmla="*/ 609591 w 12223414"/>
              <a:gd name="connsiteY48" fmla="*/ 1627483 h 1825446"/>
              <a:gd name="connsiteX49" fmla="*/ 430482 w 12223414"/>
              <a:gd name="connsiteY49" fmla="*/ 1684044 h 1825446"/>
              <a:gd name="connsiteX50" fmla="*/ 166531 w 12223414"/>
              <a:gd name="connsiteY50" fmla="*/ 1768885 h 1825446"/>
              <a:gd name="connsiteX51" fmla="*/ 25129 w 12223414"/>
              <a:gd name="connsiteY51" fmla="*/ 1825446 h 1825446"/>
              <a:gd name="connsiteX52" fmla="*/ 15703 w 12223414"/>
              <a:gd name="connsiteY52" fmla="*/ 801319 h 1825446"/>
              <a:gd name="connsiteX53" fmla="*/ 6275 w 12223414"/>
              <a:gd name="connsiteY53" fmla="*/ 6072 h 1825446"/>
              <a:gd name="connsiteX0" fmla="*/ 22818 w 12239957"/>
              <a:gd name="connsiteY0" fmla="*/ 55237 h 1874611"/>
              <a:gd name="connsiteX1" fmla="*/ 362184 w 12239957"/>
              <a:gd name="connsiteY1" fmla="*/ 68058 h 1874611"/>
              <a:gd name="connsiteX2" fmla="*/ 2483215 w 12239957"/>
              <a:gd name="connsiteY2" fmla="*/ 49204 h 1874611"/>
              <a:gd name="connsiteX3" fmla="*/ 12230530 w 12239957"/>
              <a:gd name="connsiteY3" fmla="*/ 74091 h 1874611"/>
              <a:gd name="connsiteX4" fmla="*/ 12239957 w 12239957"/>
              <a:gd name="connsiteY4" fmla="*/ 1393844 h 1874611"/>
              <a:gd name="connsiteX5" fmla="*/ 11985433 w 12239957"/>
              <a:gd name="connsiteY5" fmla="*/ 1422124 h 1874611"/>
              <a:gd name="connsiteX6" fmla="*/ 11721482 w 12239957"/>
              <a:gd name="connsiteY6" fmla="*/ 1459831 h 1874611"/>
              <a:gd name="connsiteX7" fmla="*/ 11363264 w 12239957"/>
              <a:gd name="connsiteY7" fmla="*/ 1478685 h 1874611"/>
              <a:gd name="connsiteX8" fmla="*/ 11071033 w 12239957"/>
              <a:gd name="connsiteY8" fmla="*/ 1516392 h 1874611"/>
              <a:gd name="connsiteX9" fmla="*/ 10910777 w 12239957"/>
              <a:gd name="connsiteY9" fmla="*/ 1535246 h 1874611"/>
              <a:gd name="connsiteX10" fmla="*/ 10741095 w 12239957"/>
              <a:gd name="connsiteY10" fmla="*/ 1554099 h 1874611"/>
              <a:gd name="connsiteX11" fmla="*/ 10609119 w 12239957"/>
              <a:gd name="connsiteY11" fmla="*/ 1563526 h 1874611"/>
              <a:gd name="connsiteX12" fmla="*/ 10495998 w 12239957"/>
              <a:gd name="connsiteY12" fmla="*/ 1572953 h 1874611"/>
              <a:gd name="connsiteX13" fmla="*/ 10326315 w 12239957"/>
              <a:gd name="connsiteY13" fmla="*/ 1591806 h 1874611"/>
              <a:gd name="connsiteX14" fmla="*/ 10203767 w 12239957"/>
              <a:gd name="connsiteY14" fmla="*/ 1601233 h 1874611"/>
              <a:gd name="connsiteX15" fmla="*/ 10100072 w 12239957"/>
              <a:gd name="connsiteY15" fmla="*/ 1601233 h 1874611"/>
              <a:gd name="connsiteX16" fmla="*/ 9930390 w 12239957"/>
              <a:gd name="connsiteY16" fmla="*/ 1620087 h 1874611"/>
              <a:gd name="connsiteX17" fmla="*/ 9807841 w 12239957"/>
              <a:gd name="connsiteY17" fmla="*/ 1638940 h 1874611"/>
              <a:gd name="connsiteX18" fmla="*/ 9685293 w 12239957"/>
              <a:gd name="connsiteY18" fmla="*/ 1638940 h 1874611"/>
              <a:gd name="connsiteX19" fmla="*/ 9581598 w 12239957"/>
              <a:gd name="connsiteY19" fmla="*/ 1638940 h 1874611"/>
              <a:gd name="connsiteX20" fmla="*/ 9421342 w 12239957"/>
              <a:gd name="connsiteY20" fmla="*/ 1657794 h 1874611"/>
              <a:gd name="connsiteX21" fmla="*/ 9308220 w 12239957"/>
              <a:gd name="connsiteY21" fmla="*/ 1667221 h 1874611"/>
              <a:gd name="connsiteX22" fmla="*/ 9025416 w 12239957"/>
              <a:gd name="connsiteY22" fmla="*/ 1695501 h 1874611"/>
              <a:gd name="connsiteX23" fmla="*/ 8836880 w 12239957"/>
              <a:gd name="connsiteY23" fmla="*/ 1704928 h 1874611"/>
              <a:gd name="connsiteX24" fmla="*/ 8695478 w 12239957"/>
              <a:gd name="connsiteY24" fmla="*/ 1714355 h 1874611"/>
              <a:gd name="connsiteX25" fmla="*/ 8469235 w 12239957"/>
              <a:gd name="connsiteY25" fmla="*/ 1723782 h 1874611"/>
              <a:gd name="connsiteX26" fmla="*/ 8299552 w 12239957"/>
              <a:gd name="connsiteY26" fmla="*/ 1733209 h 1874611"/>
              <a:gd name="connsiteX27" fmla="*/ 8054456 w 12239957"/>
              <a:gd name="connsiteY27" fmla="*/ 1752062 h 1874611"/>
              <a:gd name="connsiteX28" fmla="*/ 7847066 w 12239957"/>
              <a:gd name="connsiteY28" fmla="*/ 1761489 h 1874611"/>
              <a:gd name="connsiteX29" fmla="*/ 7658530 w 12239957"/>
              <a:gd name="connsiteY29" fmla="*/ 1761489 h 1874611"/>
              <a:gd name="connsiteX30" fmla="*/ 7432286 w 12239957"/>
              <a:gd name="connsiteY30" fmla="*/ 1770916 h 1874611"/>
              <a:gd name="connsiteX31" fmla="*/ 7168336 w 12239957"/>
              <a:gd name="connsiteY31" fmla="*/ 1770916 h 1874611"/>
              <a:gd name="connsiteX32" fmla="*/ 6828971 w 12239957"/>
              <a:gd name="connsiteY32" fmla="*/ 1761489 h 1874611"/>
              <a:gd name="connsiteX33" fmla="*/ 6367058 w 12239957"/>
              <a:gd name="connsiteY33" fmla="*/ 1733209 h 1874611"/>
              <a:gd name="connsiteX34" fmla="*/ 5895717 w 12239957"/>
              <a:gd name="connsiteY34" fmla="*/ 1704928 h 1874611"/>
              <a:gd name="connsiteX35" fmla="*/ 5443231 w 12239957"/>
              <a:gd name="connsiteY35" fmla="*/ 1648367 h 1874611"/>
              <a:gd name="connsiteX36" fmla="*/ 5009598 w 12239957"/>
              <a:gd name="connsiteY36" fmla="*/ 1591806 h 1874611"/>
              <a:gd name="connsiteX37" fmla="*/ 4443990 w 12239957"/>
              <a:gd name="connsiteY37" fmla="*/ 1525819 h 1874611"/>
              <a:gd name="connsiteX38" fmla="*/ 3548443 w 12239957"/>
              <a:gd name="connsiteY38" fmla="*/ 1440978 h 1874611"/>
              <a:gd name="connsiteX39" fmla="*/ 3020542 w 12239957"/>
              <a:gd name="connsiteY39" fmla="*/ 1384417 h 1874611"/>
              <a:gd name="connsiteX40" fmla="*/ 2671750 w 12239957"/>
              <a:gd name="connsiteY40" fmla="*/ 1374990 h 1874611"/>
              <a:gd name="connsiteX41" fmla="*/ 2370093 w 12239957"/>
              <a:gd name="connsiteY41" fmla="*/ 1393844 h 1874611"/>
              <a:gd name="connsiteX42" fmla="*/ 2124996 w 12239957"/>
              <a:gd name="connsiteY42" fmla="*/ 1403270 h 1874611"/>
              <a:gd name="connsiteX43" fmla="*/ 1776204 w 12239957"/>
              <a:gd name="connsiteY43" fmla="*/ 1450404 h 1874611"/>
              <a:gd name="connsiteX44" fmla="*/ 1493400 w 12239957"/>
              <a:gd name="connsiteY44" fmla="*/ 1488112 h 1874611"/>
              <a:gd name="connsiteX45" fmla="*/ 1286010 w 12239957"/>
              <a:gd name="connsiteY45" fmla="*/ 1525819 h 1874611"/>
              <a:gd name="connsiteX46" fmla="*/ 1078620 w 12239957"/>
              <a:gd name="connsiteY46" fmla="*/ 1563526 h 1874611"/>
              <a:gd name="connsiteX47" fmla="*/ 824097 w 12239957"/>
              <a:gd name="connsiteY47" fmla="*/ 1629514 h 1874611"/>
              <a:gd name="connsiteX48" fmla="*/ 626134 w 12239957"/>
              <a:gd name="connsiteY48" fmla="*/ 1676648 h 1874611"/>
              <a:gd name="connsiteX49" fmla="*/ 447025 w 12239957"/>
              <a:gd name="connsiteY49" fmla="*/ 1733209 h 1874611"/>
              <a:gd name="connsiteX50" fmla="*/ 183074 w 12239957"/>
              <a:gd name="connsiteY50" fmla="*/ 1818050 h 1874611"/>
              <a:gd name="connsiteX51" fmla="*/ 41672 w 12239957"/>
              <a:gd name="connsiteY51" fmla="*/ 1874611 h 1874611"/>
              <a:gd name="connsiteX52" fmla="*/ 32246 w 12239957"/>
              <a:gd name="connsiteY52" fmla="*/ 897618 h 1874611"/>
              <a:gd name="connsiteX53" fmla="*/ 22818 w 12239957"/>
              <a:gd name="connsiteY53" fmla="*/ 55237 h 1874611"/>
              <a:gd name="connsiteX0" fmla="*/ 21081 w 12238220"/>
              <a:gd name="connsiteY0" fmla="*/ 55237 h 1874611"/>
              <a:gd name="connsiteX1" fmla="*/ 360447 w 12238220"/>
              <a:gd name="connsiteY1" fmla="*/ 68058 h 1874611"/>
              <a:gd name="connsiteX2" fmla="*/ 2481478 w 12238220"/>
              <a:gd name="connsiteY2" fmla="*/ 49204 h 1874611"/>
              <a:gd name="connsiteX3" fmla="*/ 12228793 w 12238220"/>
              <a:gd name="connsiteY3" fmla="*/ 74091 h 1874611"/>
              <a:gd name="connsiteX4" fmla="*/ 12238220 w 12238220"/>
              <a:gd name="connsiteY4" fmla="*/ 1393844 h 1874611"/>
              <a:gd name="connsiteX5" fmla="*/ 11983696 w 12238220"/>
              <a:gd name="connsiteY5" fmla="*/ 1422124 h 1874611"/>
              <a:gd name="connsiteX6" fmla="*/ 11719745 w 12238220"/>
              <a:gd name="connsiteY6" fmla="*/ 1459831 h 1874611"/>
              <a:gd name="connsiteX7" fmla="*/ 11361527 w 12238220"/>
              <a:gd name="connsiteY7" fmla="*/ 1478685 h 1874611"/>
              <a:gd name="connsiteX8" fmla="*/ 11069296 w 12238220"/>
              <a:gd name="connsiteY8" fmla="*/ 1516392 h 1874611"/>
              <a:gd name="connsiteX9" fmla="*/ 10909040 w 12238220"/>
              <a:gd name="connsiteY9" fmla="*/ 1535246 h 1874611"/>
              <a:gd name="connsiteX10" fmla="*/ 10739358 w 12238220"/>
              <a:gd name="connsiteY10" fmla="*/ 1554099 h 1874611"/>
              <a:gd name="connsiteX11" fmla="*/ 10607382 w 12238220"/>
              <a:gd name="connsiteY11" fmla="*/ 1563526 h 1874611"/>
              <a:gd name="connsiteX12" fmla="*/ 10494261 w 12238220"/>
              <a:gd name="connsiteY12" fmla="*/ 1572953 h 1874611"/>
              <a:gd name="connsiteX13" fmla="*/ 10324578 w 12238220"/>
              <a:gd name="connsiteY13" fmla="*/ 1591806 h 1874611"/>
              <a:gd name="connsiteX14" fmla="*/ 10202030 w 12238220"/>
              <a:gd name="connsiteY14" fmla="*/ 1601233 h 1874611"/>
              <a:gd name="connsiteX15" fmla="*/ 10098335 w 12238220"/>
              <a:gd name="connsiteY15" fmla="*/ 1601233 h 1874611"/>
              <a:gd name="connsiteX16" fmla="*/ 9928653 w 12238220"/>
              <a:gd name="connsiteY16" fmla="*/ 1620087 h 1874611"/>
              <a:gd name="connsiteX17" fmla="*/ 9806104 w 12238220"/>
              <a:gd name="connsiteY17" fmla="*/ 1638940 h 1874611"/>
              <a:gd name="connsiteX18" fmla="*/ 9683556 w 12238220"/>
              <a:gd name="connsiteY18" fmla="*/ 1638940 h 1874611"/>
              <a:gd name="connsiteX19" fmla="*/ 9579861 w 12238220"/>
              <a:gd name="connsiteY19" fmla="*/ 1638940 h 1874611"/>
              <a:gd name="connsiteX20" fmla="*/ 9419605 w 12238220"/>
              <a:gd name="connsiteY20" fmla="*/ 1657794 h 1874611"/>
              <a:gd name="connsiteX21" fmla="*/ 9306483 w 12238220"/>
              <a:gd name="connsiteY21" fmla="*/ 1667221 h 1874611"/>
              <a:gd name="connsiteX22" fmla="*/ 9023679 w 12238220"/>
              <a:gd name="connsiteY22" fmla="*/ 1695501 h 1874611"/>
              <a:gd name="connsiteX23" fmla="*/ 8835143 w 12238220"/>
              <a:gd name="connsiteY23" fmla="*/ 1704928 h 1874611"/>
              <a:gd name="connsiteX24" fmla="*/ 8693741 w 12238220"/>
              <a:gd name="connsiteY24" fmla="*/ 1714355 h 1874611"/>
              <a:gd name="connsiteX25" fmla="*/ 8467498 w 12238220"/>
              <a:gd name="connsiteY25" fmla="*/ 1723782 h 1874611"/>
              <a:gd name="connsiteX26" fmla="*/ 8297815 w 12238220"/>
              <a:gd name="connsiteY26" fmla="*/ 1733209 h 1874611"/>
              <a:gd name="connsiteX27" fmla="*/ 8052719 w 12238220"/>
              <a:gd name="connsiteY27" fmla="*/ 1752062 h 1874611"/>
              <a:gd name="connsiteX28" fmla="*/ 7845329 w 12238220"/>
              <a:gd name="connsiteY28" fmla="*/ 1761489 h 1874611"/>
              <a:gd name="connsiteX29" fmla="*/ 7656793 w 12238220"/>
              <a:gd name="connsiteY29" fmla="*/ 1761489 h 1874611"/>
              <a:gd name="connsiteX30" fmla="*/ 7430549 w 12238220"/>
              <a:gd name="connsiteY30" fmla="*/ 1770916 h 1874611"/>
              <a:gd name="connsiteX31" fmla="*/ 7166599 w 12238220"/>
              <a:gd name="connsiteY31" fmla="*/ 1770916 h 1874611"/>
              <a:gd name="connsiteX32" fmla="*/ 6827234 w 12238220"/>
              <a:gd name="connsiteY32" fmla="*/ 1761489 h 1874611"/>
              <a:gd name="connsiteX33" fmla="*/ 6365321 w 12238220"/>
              <a:gd name="connsiteY33" fmla="*/ 1733209 h 1874611"/>
              <a:gd name="connsiteX34" fmla="*/ 5893980 w 12238220"/>
              <a:gd name="connsiteY34" fmla="*/ 1704928 h 1874611"/>
              <a:gd name="connsiteX35" fmla="*/ 5441494 w 12238220"/>
              <a:gd name="connsiteY35" fmla="*/ 1648367 h 1874611"/>
              <a:gd name="connsiteX36" fmla="*/ 5007861 w 12238220"/>
              <a:gd name="connsiteY36" fmla="*/ 1591806 h 1874611"/>
              <a:gd name="connsiteX37" fmla="*/ 4442253 w 12238220"/>
              <a:gd name="connsiteY37" fmla="*/ 1525819 h 1874611"/>
              <a:gd name="connsiteX38" fmla="*/ 3546706 w 12238220"/>
              <a:gd name="connsiteY38" fmla="*/ 1440978 h 1874611"/>
              <a:gd name="connsiteX39" fmla="*/ 3018805 w 12238220"/>
              <a:gd name="connsiteY39" fmla="*/ 1384417 h 1874611"/>
              <a:gd name="connsiteX40" fmla="*/ 2670013 w 12238220"/>
              <a:gd name="connsiteY40" fmla="*/ 1374990 h 1874611"/>
              <a:gd name="connsiteX41" fmla="*/ 2368356 w 12238220"/>
              <a:gd name="connsiteY41" fmla="*/ 1393844 h 1874611"/>
              <a:gd name="connsiteX42" fmla="*/ 2123259 w 12238220"/>
              <a:gd name="connsiteY42" fmla="*/ 1403270 h 1874611"/>
              <a:gd name="connsiteX43" fmla="*/ 1774467 w 12238220"/>
              <a:gd name="connsiteY43" fmla="*/ 1450404 h 1874611"/>
              <a:gd name="connsiteX44" fmla="*/ 1491663 w 12238220"/>
              <a:gd name="connsiteY44" fmla="*/ 1488112 h 1874611"/>
              <a:gd name="connsiteX45" fmla="*/ 1284273 w 12238220"/>
              <a:gd name="connsiteY45" fmla="*/ 1525819 h 1874611"/>
              <a:gd name="connsiteX46" fmla="*/ 1076883 w 12238220"/>
              <a:gd name="connsiteY46" fmla="*/ 1563526 h 1874611"/>
              <a:gd name="connsiteX47" fmla="*/ 822360 w 12238220"/>
              <a:gd name="connsiteY47" fmla="*/ 1629514 h 1874611"/>
              <a:gd name="connsiteX48" fmla="*/ 624397 w 12238220"/>
              <a:gd name="connsiteY48" fmla="*/ 1676648 h 1874611"/>
              <a:gd name="connsiteX49" fmla="*/ 445288 w 12238220"/>
              <a:gd name="connsiteY49" fmla="*/ 1733209 h 1874611"/>
              <a:gd name="connsiteX50" fmla="*/ 181337 w 12238220"/>
              <a:gd name="connsiteY50" fmla="*/ 1818050 h 1874611"/>
              <a:gd name="connsiteX51" fmla="*/ 39935 w 12238220"/>
              <a:gd name="connsiteY51" fmla="*/ 1874611 h 1874611"/>
              <a:gd name="connsiteX52" fmla="*/ 30509 w 12238220"/>
              <a:gd name="connsiteY52" fmla="*/ 897618 h 1874611"/>
              <a:gd name="connsiteX53" fmla="*/ 21081 w 12238220"/>
              <a:gd name="connsiteY53" fmla="*/ 55237 h 1874611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527248 w 12218762"/>
              <a:gd name="connsiteY38" fmla="*/ 1391813 h 1825446"/>
              <a:gd name="connsiteX39" fmla="*/ 2999347 w 12218762"/>
              <a:gd name="connsiteY39" fmla="*/ 1335252 h 1825446"/>
              <a:gd name="connsiteX40" fmla="*/ 2650555 w 12218762"/>
              <a:gd name="connsiteY40" fmla="*/ 1325825 h 1825446"/>
              <a:gd name="connsiteX41" fmla="*/ 2348898 w 12218762"/>
              <a:gd name="connsiteY41" fmla="*/ 1344679 h 1825446"/>
              <a:gd name="connsiteX42" fmla="*/ 2103801 w 12218762"/>
              <a:gd name="connsiteY42" fmla="*/ 1354105 h 1825446"/>
              <a:gd name="connsiteX43" fmla="*/ 1755009 w 12218762"/>
              <a:gd name="connsiteY43" fmla="*/ 1401239 h 1825446"/>
              <a:gd name="connsiteX44" fmla="*/ 1472205 w 12218762"/>
              <a:gd name="connsiteY44" fmla="*/ 1438947 h 1825446"/>
              <a:gd name="connsiteX45" fmla="*/ 1264815 w 12218762"/>
              <a:gd name="connsiteY45" fmla="*/ 1476654 h 1825446"/>
              <a:gd name="connsiteX46" fmla="*/ 1057425 w 12218762"/>
              <a:gd name="connsiteY46" fmla="*/ 1514361 h 1825446"/>
              <a:gd name="connsiteX47" fmla="*/ 802902 w 12218762"/>
              <a:gd name="connsiteY47" fmla="*/ 1580349 h 1825446"/>
              <a:gd name="connsiteX48" fmla="*/ 604939 w 12218762"/>
              <a:gd name="connsiteY48" fmla="*/ 1627483 h 1825446"/>
              <a:gd name="connsiteX49" fmla="*/ 425830 w 12218762"/>
              <a:gd name="connsiteY49" fmla="*/ 1684044 h 1825446"/>
              <a:gd name="connsiteX50" fmla="*/ 161879 w 12218762"/>
              <a:gd name="connsiteY50" fmla="*/ 1768885 h 1825446"/>
              <a:gd name="connsiteX51" fmla="*/ 20477 w 12218762"/>
              <a:gd name="connsiteY51" fmla="*/ 1825446 h 1825446"/>
              <a:gd name="connsiteX52" fmla="*/ 11051 w 12218762"/>
              <a:gd name="connsiteY52" fmla="*/ 848453 h 1825446"/>
              <a:gd name="connsiteX53" fmla="*/ 1623 w 12218762"/>
              <a:gd name="connsiteY53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2999347 w 12218762"/>
              <a:gd name="connsiteY40" fmla="*/ 1335252 h 1825446"/>
              <a:gd name="connsiteX41" fmla="*/ 2650555 w 12218762"/>
              <a:gd name="connsiteY41" fmla="*/ 1325825 h 1825446"/>
              <a:gd name="connsiteX42" fmla="*/ 2348898 w 12218762"/>
              <a:gd name="connsiteY42" fmla="*/ 1344679 h 1825446"/>
              <a:gd name="connsiteX43" fmla="*/ 2103801 w 12218762"/>
              <a:gd name="connsiteY43" fmla="*/ 1354105 h 1825446"/>
              <a:gd name="connsiteX44" fmla="*/ 1755009 w 12218762"/>
              <a:gd name="connsiteY44" fmla="*/ 1401239 h 1825446"/>
              <a:gd name="connsiteX45" fmla="*/ 1472205 w 12218762"/>
              <a:gd name="connsiteY45" fmla="*/ 1438947 h 1825446"/>
              <a:gd name="connsiteX46" fmla="*/ 1264815 w 12218762"/>
              <a:gd name="connsiteY46" fmla="*/ 1476654 h 1825446"/>
              <a:gd name="connsiteX47" fmla="*/ 1057425 w 12218762"/>
              <a:gd name="connsiteY47" fmla="*/ 1514361 h 1825446"/>
              <a:gd name="connsiteX48" fmla="*/ 802902 w 12218762"/>
              <a:gd name="connsiteY48" fmla="*/ 1580349 h 1825446"/>
              <a:gd name="connsiteX49" fmla="*/ 604939 w 12218762"/>
              <a:gd name="connsiteY49" fmla="*/ 1627483 h 1825446"/>
              <a:gd name="connsiteX50" fmla="*/ 425830 w 12218762"/>
              <a:gd name="connsiteY50" fmla="*/ 1684044 h 1825446"/>
              <a:gd name="connsiteX51" fmla="*/ 161879 w 12218762"/>
              <a:gd name="connsiteY51" fmla="*/ 1768885 h 1825446"/>
              <a:gd name="connsiteX52" fmla="*/ 20477 w 12218762"/>
              <a:gd name="connsiteY52" fmla="*/ 1825446 h 1825446"/>
              <a:gd name="connsiteX53" fmla="*/ 11051 w 12218762"/>
              <a:gd name="connsiteY53" fmla="*/ 848453 h 1825446"/>
              <a:gd name="connsiteX54" fmla="*/ 1623 w 12218762"/>
              <a:gd name="connsiteY54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30730 w 12247869"/>
              <a:gd name="connsiteY0" fmla="*/ 55237 h 1874611"/>
              <a:gd name="connsiteX1" fmla="*/ 502072 w 12247869"/>
              <a:gd name="connsiteY1" fmla="*/ 68058 h 1874611"/>
              <a:gd name="connsiteX2" fmla="*/ 2491127 w 12247869"/>
              <a:gd name="connsiteY2" fmla="*/ 49204 h 1874611"/>
              <a:gd name="connsiteX3" fmla="*/ 12238442 w 12247869"/>
              <a:gd name="connsiteY3" fmla="*/ 74091 h 1874611"/>
              <a:gd name="connsiteX4" fmla="*/ 12247869 w 12247869"/>
              <a:gd name="connsiteY4" fmla="*/ 1393844 h 1874611"/>
              <a:gd name="connsiteX5" fmla="*/ 11993345 w 12247869"/>
              <a:gd name="connsiteY5" fmla="*/ 1422124 h 1874611"/>
              <a:gd name="connsiteX6" fmla="*/ 11729394 w 12247869"/>
              <a:gd name="connsiteY6" fmla="*/ 1459831 h 1874611"/>
              <a:gd name="connsiteX7" fmla="*/ 11371176 w 12247869"/>
              <a:gd name="connsiteY7" fmla="*/ 1478685 h 1874611"/>
              <a:gd name="connsiteX8" fmla="*/ 11078945 w 12247869"/>
              <a:gd name="connsiteY8" fmla="*/ 1516392 h 1874611"/>
              <a:gd name="connsiteX9" fmla="*/ 10918689 w 12247869"/>
              <a:gd name="connsiteY9" fmla="*/ 1535246 h 1874611"/>
              <a:gd name="connsiteX10" fmla="*/ 10749007 w 12247869"/>
              <a:gd name="connsiteY10" fmla="*/ 1554099 h 1874611"/>
              <a:gd name="connsiteX11" fmla="*/ 10617031 w 12247869"/>
              <a:gd name="connsiteY11" fmla="*/ 1563526 h 1874611"/>
              <a:gd name="connsiteX12" fmla="*/ 10503910 w 12247869"/>
              <a:gd name="connsiteY12" fmla="*/ 1572953 h 1874611"/>
              <a:gd name="connsiteX13" fmla="*/ 10334227 w 12247869"/>
              <a:gd name="connsiteY13" fmla="*/ 1591806 h 1874611"/>
              <a:gd name="connsiteX14" fmla="*/ 10211679 w 12247869"/>
              <a:gd name="connsiteY14" fmla="*/ 1601233 h 1874611"/>
              <a:gd name="connsiteX15" fmla="*/ 10107984 w 12247869"/>
              <a:gd name="connsiteY15" fmla="*/ 1601233 h 1874611"/>
              <a:gd name="connsiteX16" fmla="*/ 9938302 w 12247869"/>
              <a:gd name="connsiteY16" fmla="*/ 1620087 h 1874611"/>
              <a:gd name="connsiteX17" fmla="*/ 9815753 w 12247869"/>
              <a:gd name="connsiteY17" fmla="*/ 1638940 h 1874611"/>
              <a:gd name="connsiteX18" fmla="*/ 9693205 w 12247869"/>
              <a:gd name="connsiteY18" fmla="*/ 1638940 h 1874611"/>
              <a:gd name="connsiteX19" fmla="*/ 9589510 w 12247869"/>
              <a:gd name="connsiteY19" fmla="*/ 1638940 h 1874611"/>
              <a:gd name="connsiteX20" fmla="*/ 9429254 w 12247869"/>
              <a:gd name="connsiteY20" fmla="*/ 1657794 h 1874611"/>
              <a:gd name="connsiteX21" fmla="*/ 9316132 w 12247869"/>
              <a:gd name="connsiteY21" fmla="*/ 1667221 h 1874611"/>
              <a:gd name="connsiteX22" fmla="*/ 9033328 w 12247869"/>
              <a:gd name="connsiteY22" fmla="*/ 1695501 h 1874611"/>
              <a:gd name="connsiteX23" fmla="*/ 8844792 w 12247869"/>
              <a:gd name="connsiteY23" fmla="*/ 1704928 h 1874611"/>
              <a:gd name="connsiteX24" fmla="*/ 8703390 w 12247869"/>
              <a:gd name="connsiteY24" fmla="*/ 1714355 h 1874611"/>
              <a:gd name="connsiteX25" fmla="*/ 8477147 w 12247869"/>
              <a:gd name="connsiteY25" fmla="*/ 1723782 h 1874611"/>
              <a:gd name="connsiteX26" fmla="*/ 8307464 w 12247869"/>
              <a:gd name="connsiteY26" fmla="*/ 1733209 h 1874611"/>
              <a:gd name="connsiteX27" fmla="*/ 8062368 w 12247869"/>
              <a:gd name="connsiteY27" fmla="*/ 1752062 h 1874611"/>
              <a:gd name="connsiteX28" fmla="*/ 7854978 w 12247869"/>
              <a:gd name="connsiteY28" fmla="*/ 1761489 h 1874611"/>
              <a:gd name="connsiteX29" fmla="*/ 7666442 w 12247869"/>
              <a:gd name="connsiteY29" fmla="*/ 1761489 h 1874611"/>
              <a:gd name="connsiteX30" fmla="*/ 7440198 w 12247869"/>
              <a:gd name="connsiteY30" fmla="*/ 1770916 h 1874611"/>
              <a:gd name="connsiteX31" fmla="*/ 7176248 w 12247869"/>
              <a:gd name="connsiteY31" fmla="*/ 1770916 h 1874611"/>
              <a:gd name="connsiteX32" fmla="*/ 6836883 w 12247869"/>
              <a:gd name="connsiteY32" fmla="*/ 1761489 h 1874611"/>
              <a:gd name="connsiteX33" fmla="*/ 6374970 w 12247869"/>
              <a:gd name="connsiteY33" fmla="*/ 1733209 h 1874611"/>
              <a:gd name="connsiteX34" fmla="*/ 5903629 w 12247869"/>
              <a:gd name="connsiteY34" fmla="*/ 1704928 h 1874611"/>
              <a:gd name="connsiteX35" fmla="*/ 5451143 w 12247869"/>
              <a:gd name="connsiteY35" fmla="*/ 1648367 h 1874611"/>
              <a:gd name="connsiteX36" fmla="*/ 5017510 w 12247869"/>
              <a:gd name="connsiteY36" fmla="*/ 1591806 h 1874611"/>
              <a:gd name="connsiteX37" fmla="*/ 4451902 w 12247869"/>
              <a:gd name="connsiteY37" fmla="*/ 1525819 h 1874611"/>
              <a:gd name="connsiteX38" fmla="*/ 4015128 w 12247869"/>
              <a:gd name="connsiteY38" fmla="*/ 1489698 h 1874611"/>
              <a:gd name="connsiteX39" fmla="*/ 3650623 w 12247869"/>
              <a:gd name="connsiteY39" fmla="*/ 1450405 h 1874611"/>
              <a:gd name="connsiteX40" fmla="*/ 3326970 w 12247869"/>
              <a:gd name="connsiteY40" fmla="*/ 1404857 h 1874611"/>
              <a:gd name="connsiteX41" fmla="*/ 3028454 w 12247869"/>
              <a:gd name="connsiteY41" fmla="*/ 1384417 h 1874611"/>
              <a:gd name="connsiteX42" fmla="*/ 2679662 w 12247869"/>
              <a:gd name="connsiteY42" fmla="*/ 1374990 h 1874611"/>
              <a:gd name="connsiteX43" fmla="*/ 2378005 w 12247869"/>
              <a:gd name="connsiteY43" fmla="*/ 1393844 h 1874611"/>
              <a:gd name="connsiteX44" fmla="*/ 2132908 w 12247869"/>
              <a:gd name="connsiteY44" fmla="*/ 1403270 h 1874611"/>
              <a:gd name="connsiteX45" fmla="*/ 1784116 w 12247869"/>
              <a:gd name="connsiteY45" fmla="*/ 1450404 h 1874611"/>
              <a:gd name="connsiteX46" fmla="*/ 1501312 w 12247869"/>
              <a:gd name="connsiteY46" fmla="*/ 1488112 h 1874611"/>
              <a:gd name="connsiteX47" fmla="*/ 1293922 w 12247869"/>
              <a:gd name="connsiteY47" fmla="*/ 1525819 h 1874611"/>
              <a:gd name="connsiteX48" fmla="*/ 1086532 w 12247869"/>
              <a:gd name="connsiteY48" fmla="*/ 1563526 h 1874611"/>
              <a:gd name="connsiteX49" fmla="*/ 832009 w 12247869"/>
              <a:gd name="connsiteY49" fmla="*/ 1629514 h 1874611"/>
              <a:gd name="connsiteX50" fmla="*/ 634046 w 12247869"/>
              <a:gd name="connsiteY50" fmla="*/ 1676648 h 1874611"/>
              <a:gd name="connsiteX51" fmla="*/ 454937 w 12247869"/>
              <a:gd name="connsiteY51" fmla="*/ 1733209 h 1874611"/>
              <a:gd name="connsiteX52" fmla="*/ 190986 w 12247869"/>
              <a:gd name="connsiteY52" fmla="*/ 1818050 h 1874611"/>
              <a:gd name="connsiteX53" fmla="*/ 49584 w 12247869"/>
              <a:gd name="connsiteY53" fmla="*/ 1874611 h 1874611"/>
              <a:gd name="connsiteX54" fmla="*/ 40158 w 12247869"/>
              <a:gd name="connsiteY54" fmla="*/ 897618 h 1874611"/>
              <a:gd name="connsiteX55" fmla="*/ 30730 w 12247869"/>
              <a:gd name="connsiteY55" fmla="*/ 55237 h 1874611"/>
              <a:gd name="connsiteX0" fmla="*/ 102 w 12217241"/>
              <a:gd name="connsiteY0" fmla="*/ 6072 h 1825446"/>
              <a:gd name="connsiteX1" fmla="*/ 471444 w 12217241"/>
              <a:gd name="connsiteY1" fmla="*/ 18893 h 1825446"/>
              <a:gd name="connsiteX2" fmla="*/ 2460499 w 12217241"/>
              <a:gd name="connsiteY2" fmla="*/ 39 h 1825446"/>
              <a:gd name="connsiteX3" fmla="*/ 12207814 w 12217241"/>
              <a:gd name="connsiteY3" fmla="*/ 24926 h 1825446"/>
              <a:gd name="connsiteX4" fmla="*/ 12217241 w 12217241"/>
              <a:gd name="connsiteY4" fmla="*/ 1344679 h 1825446"/>
              <a:gd name="connsiteX5" fmla="*/ 11962717 w 12217241"/>
              <a:gd name="connsiteY5" fmla="*/ 1372959 h 1825446"/>
              <a:gd name="connsiteX6" fmla="*/ 11698766 w 12217241"/>
              <a:gd name="connsiteY6" fmla="*/ 1410666 h 1825446"/>
              <a:gd name="connsiteX7" fmla="*/ 11340548 w 12217241"/>
              <a:gd name="connsiteY7" fmla="*/ 1429520 h 1825446"/>
              <a:gd name="connsiteX8" fmla="*/ 11048317 w 12217241"/>
              <a:gd name="connsiteY8" fmla="*/ 1467227 h 1825446"/>
              <a:gd name="connsiteX9" fmla="*/ 10888061 w 12217241"/>
              <a:gd name="connsiteY9" fmla="*/ 1486081 h 1825446"/>
              <a:gd name="connsiteX10" fmla="*/ 10718379 w 12217241"/>
              <a:gd name="connsiteY10" fmla="*/ 1504934 h 1825446"/>
              <a:gd name="connsiteX11" fmla="*/ 10586403 w 12217241"/>
              <a:gd name="connsiteY11" fmla="*/ 1514361 h 1825446"/>
              <a:gd name="connsiteX12" fmla="*/ 10473282 w 12217241"/>
              <a:gd name="connsiteY12" fmla="*/ 1523788 h 1825446"/>
              <a:gd name="connsiteX13" fmla="*/ 10303599 w 12217241"/>
              <a:gd name="connsiteY13" fmla="*/ 1542641 h 1825446"/>
              <a:gd name="connsiteX14" fmla="*/ 10181051 w 12217241"/>
              <a:gd name="connsiteY14" fmla="*/ 1552068 h 1825446"/>
              <a:gd name="connsiteX15" fmla="*/ 10077356 w 12217241"/>
              <a:gd name="connsiteY15" fmla="*/ 1552068 h 1825446"/>
              <a:gd name="connsiteX16" fmla="*/ 9907674 w 12217241"/>
              <a:gd name="connsiteY16" fmla="*/ 1570922 h 1825446"/>
              <a:gd name="connsiteX17" fmla="*/ 9785125 w 12217241"/>
              <a:gd name="connsiteY17" fmla="*/ 1589775 h 1825446"/>
              <a:gd name="connsiteX18" fmla="*/ 9662577 w 12217241"/>
              <a:gd name="connsiteY18" fmla="*/ 1589775 h 1825446"/>
              <a:gd name="connsiteX19" fmla="*/ 9558882 w 12217241"/>
              <a:gd name="connsiteY19" fmla="*/ 1589775 h 1825446"/>
              <a:gd name="connsiteX20" fmla="*/ 9398626 w 12217241"/>
              <a:gd name="connsiteY20" fmla="*/ 1608629 h 1825446"/>
              <a:gd name="connsiteX21" fmla="*/ 9285504 w 12217241"/>
              <a:gd name="connsiteY21" fmla="*/ 1618056 h 1825446"/>
              <a:gd name="connsiteX22" fmla="*/ 9002700 w 12217241"/>
              <a:gd name="connsiteY22" fmla="*/ 1646336 h 1825446"/>
              <a:gd name="connsiteX23" fmla="*/ 8814164 w 12217241"/>
              <a:gd name="connsiteY23" fmla="*/ 1655763 h 1825446"/>
              <a:gd name="connsiteX24" fmla="*/ 8672762 w 12217241"/>
              <a:gd name="connsiteY24" fmla="*/ 1665190 h 1825446"/>
              <a:gd name="connsiteX25" fmla="*/ 8446519 w 12217241"/>
              <a:gd name="connsiteY25" fmla="*/ 1674617 h 1825446"/>
              <a:gd name="connsiteX26" fmla="*/ 8276836 w 12217241"/>
              <a:gd name="connsiteY26" fmla="*/ 1684044 h 1825446"/>
              <a:gd name="connsiteX27" fmla="*/ 8031740 w 12217241"/>
              <a:gd name="connsiteY27" fmla="*/ 1702897 h 1825446"/>
              <a:gd name="connsiteX28" fmla="*/ 7824350 w 12217241"/>
              <a:gd name="connsiteY28" fmla="*/ 1712324 h 1825446"/>
              <a:gd name="connsiteX29" fmla="*/ 7635814 w 12217241"/>
              <a:gd name="connsiteY29" fmla="*/ 1712324 h 1825446"/>
              <a:gd name="connsiteX30" fmla="*/ 7409570 w 12217241"/>
              <a:gd name="connsiteY30" fmla="*/ 1721751 h 1825446"/>
              <a:gd name="connsiteX31" fmla="*/ 7145620 w 12217241"/>
              <a:gd name="connsiteY31" fmla="*/ 1721751 h 1825446"/>
              <a:gd name="connsiteX32" fmla="*/ 6806255 w 12217241"/>
              <a:gd name="connsiteY32" fmla="*/ 1712324 h 1825446"/>
              <a:gd name="connsiteX33" fmla="*/ 6344342 w 12217241"/>
              <a:gd name="connsiteY33" fmla="*/ 1684044 h 1825446"/>
              <a:gd name="connsiteX34" fmla="*/ 5873001 w 12217241"/>
              <a:gd name="connsiteY34" fmla="*/ 1655763 h 1825446"/>
              <a:gd name="connsiteX35" fmla="*/ 5420515 w 12217241"/>
              <a:gd name="connsiteY35" fmla="*/ 1599202 h 1825446"/>
              <a:gd name="connsiteX36" fmla="*/ 4986882 w 12217241"/>
              <a:gd name="connsiteY36" fmla="*/ 1542641 h 1825446"/>
              <a:gd name="connsiteX37" fmla="*/ 4421274 w 12217241"/>
              <a:gd name="connsiteY37" fmla="*/ 1476654 h 1825446"/>
              <a:gd name="connsiteX38" fmla="*/ 3984500 w 12217241"/>
              <a:gd name="connsiteY38" fmla="*/ 1440533 h 1825446"/>
              <a:gd name="connsiteX39" fmla="*/ 3619995 w 12217241"/>
              <a:gd name="connsiteY39" fmla="*/ 1401240 h 1825446"/>
              <a:gd name="connsiteX40" fmla="*/ 3296342 w 12217241"/>
              <a:gd name="connsiteY40" fmla="*/ 1355692 h 1825446"/>
              <a:gd name="connsiteX41" fmla="*/ 2997826 w 12217241"/>
              <a:gd name="connsiteY41" fmla="*/ 1335252 h 1825446"/>
              <a:gd name="connsiteX42" fmla="*/ 2649034 w 12217241"/>
              <a:gd name="connsiteY42" fmla="*/ 1325825 h 1825446"/>
              <a:gd name="connsiteX43" fmla="*/ 2347377 w 12217241"/>
              <a:gd name="connsiteY43" fmla="*/ 1344679 h 1825446"/>
              <a:gd name="connsiteX44" fmla="*/ 2102280 w 12217241"/>
              <a:gd name="connsiteY44" fmla="*/ 1354105 h 1825446"/>
              <a:gd name="connsiteX45" fmla="*/ 1753488 w 12217241"/>
              <a:gd name="connsiteY45" fmla="*/ 1401239 h 1825446"/>
              <a:gd name="connsiteX46" fmla="*/ 1470684 w 12217241"/>
              <a:gd name="connsiteY46" fmla="*/ 1438947 h 1825446"/>
              <a:gd name="connsiteX47" fmla="*/ 1263294 w 12217241"/>
              <a:gd name="connsiteY47" fmla="*/ 1476654 h 1825446"/>
              <a:gd name="connsiteX48" fmla="*/ 1055904 w 12217241"/>
              <a:gd name="connsiteY48" fmla="*/ 1514361 h 1825446"/>
              <a:gd name="connsiteX49" fmla="*/ 801381 w 12217241"/>
              <a:gd name="connsiteY49" fmla="*/ 1580349 h 1825446"/>
              <a:gd name="connsiteX50" fmla="*/ 603418 w 12217241"/>
              <a:gd name="connsiteY50" fmla="*/ 1627483 h 1825446"/>
              <a:gd name="connsiteX51" fmla="*/ 424309 w 12217241"/>
              <a:gd name="connsiteY51" fmla="*/ 1684044 h 1825446"/>
              <a:gd name="connsiteX52" fmla="*/ 160358 w 12217241"/>
              <a:gd name="connsiteY52" fmla="*/ 1768885 h 1825446"/>
              <a:gd name="connsiteX53" fmla="*/ 18956 w 12217241"/>
              <a:gd name="connsiteY53" fmla="*/ 1825446 h 1825446"/>
              <a:gd name="connsiteX54" fmla="*/ 9530 w 12217241"/>
              <a:gd name="connsiteY54" fmla="*/ 848453 h 1825446"/>
              <a:gd name="connsiteX55" fmla="*/ 102 w 12217241"/>
              <a:gd name="connsiteY55" fmla="*/ 6072 h 1825446"/>
              <a:gd name="connsiteX0" fmla="*/ 30730 w 12247869"/>
              <a:gd name="connsiteY0" fmla="*/ 57970 h 1877344"/>
              <a:gd name="connsiteX1" fmla="*/ 502072 w 12247869"/>
              <a:gd name="connsiteY1" fmla="*/ 61500 h 1877344"/>
              <a:gd name="connsiteX2" fmla="*/ 2491127 w 12247869"/>
              <a:gd name="connsiteY2" fmla="*/ 51937 h 1877344"/>
              <a:gd name="connsiteX3" fmla="*/ 12238442 w 12247869"/>
              <a:gd name="connsiteY3" fmla="*/ 76824 h 1877344"/>
              <a:gd name="connsiteX4" fmla="*/ 12247869 w 12247869"/>
              <a:gd name="connsiteY4" fmla="*/ 1396577 h 1877344"/>
              <a:gd name="connsiteX5" fmla="*/ 11993345 w 12247869"/>
              <a:gd name="connsiteY5" fmla="*/ 1424857 h 1877344"/>
              <a:gd name="connsiteX6" fmla="*/ 11729394 w 12247869"/>
              <a:gd name="connsiteY6" fmla="*/ 1462564 h 1877344"/>
              <a:gd name="connsiteX7" fmla="*/ 11371176 w 12247869"/>
              <a:gd name="connsiteY7" fmla="*/ 1481418 h 1877344"/>
              <a:gd name="connsiteX8" fmla="*/ 11078945 w 12247869"/>
              <a:gd name="connsiteY8" fmla="*/ 1519125 h 1877344"/>
              <a:gd name="connsiteX9" fmla="*/ 10918689 w 12247869"/>
              <a:gd name="connsiteY9" fmla="*/ 1537979 h 1877344"/>
              <a:gd name="connsiteX10" fmla="*/ 10749007 w 12247869"/>
              <a:gd name="connsiteY10" fmla="*/ 1556832 h 1877344"/>
              <a:gd name="connsiteX11" fmla="*/ 10617031 w 12247869"/>
              <a:gd name="connsiteY11" fmla="*/ 1566259 h 1877344"/>
              <a:gd name="connsiteX12" fmla="*/ 10503910 w 12247869"/>
              <a:gd name="connsiteY12" fmla="*/ 1575686 h 1877344"/>
              <a:gd name="connsiteX13" fmla="*/ 10334227 w 12247869"/>
              <a:gd name="connsiteY13" fmla="*/ 1594539 h 1877344"/>
              <a:gd name="connsiteX14" fmla="*/ 10211679 w 12247869"/>
              <a:gd name="connsiteY14" fmla="*/ 1603966 h 1877344"/>
              <a:gd name="connsiteX15" fmla="*/ 10107984 w 12247869"/>
              <a:gd name="connsiteY15" fmla="*/ 1603966 h 1877344"/>
              <a:gd name="connsiteX16" fmla="*/ 9938302 w 12247869"/>
              <a:gd name="connsiteY16" fmla="*/ 1622820 h 1877344"/>
              <a:gd name="connsiteX17" fmla="*/ 9815753 w 12247869"/>
              <a:gd name="connsiteY17" fmla="*/ 1641673 h 1877344"/>
              <a:gd name="connsiteX18" fmla="*/ 9693205 w 12247869"/>
              <a:gd name="connsiteY18" fmla="*/ 1641673 h 1877344"/>
              <a:gd name="connsiteX19" fmla="*/ 9589510 w 12247869"/>
              <a:gd name="connsiteY19" fmla="*/ 1641673 h 1877344"/>
              <a:gd name="connsiteX20" fmla="*/ 9429254 w 12247869"/>
              <a:gd name="connsiteY20" fmla="*/ 1660527 h 1877344"/>
              <a:gd name="connsiteX21" fmla="*/ 9316132 w 12247869"/>
              <a:gd name="connsiteY21" fmla="*/ 1669954 h 1877344"/>
              <a:gd name="connsiteX22" fmla="*/ 9033328 w 12247869"/>
              <a:gd name="connsiteY22" fmla="*/ 1698234 h 1877344"/>
              <a:gd name="connsiteX23" fmla="*/ 8844792 w 12247869"/>
              <a:gd name="connsiteY23" fmla="*/ 1707661 h 1877344"/>
              <a:gd name="connsiteX24" fmla="*/ 8703390 w 12247869"/>
              <a:gd name="connsiteY24" fmla="*/ 1717088 h 1877344"/>
              <a:gd name="connsiteX25" fmla="*/ 8477147 w 12247869"/>
              <a:gd name="connsiteY25" fmla="*/ 1726515 h 1877344"/>
              <a:gd name="connsiteX26" fmla="*/ 8307464 w 12247869"/>
              <a:gd name="connsiteY26" fmla="*/ 1735942 h 1877344"/>
              <a:gd name="connsiteX27" fmla="*/ 8062368 w 12247869"/>
              <a:gd name="connsiteY27" fmla="*/ 1754795 h 1877344"/>
              <a:gd name="connsiteX28" fmla="*/ 7854978 w 12247869"/>
              <a:gd name="connsiteY28" fmla="*/ 1764222 h 1877344"/>
              <a:gd name="connsiteX29" fmla="*/ 7666442 w 12247869"/>
              <a:gd name="connsiteY29" fmla="*/ 1764222 h 1877344"/>
              <a:gd name="connsiteX30" fmla="*/ 7440198 w 12247869"/>
              <a:gd name="connsiteY30" fmla="*/ 1773649 h 1877344"/>
              <a:gd name="connsiteX31" fmla="*/ 7176248 w 12247869"/>
              <a:gd name="connsiteY31" fmla="*/ 1773649 h 1877344"/>
              <a:gd name="connsiteX32" fmla="*/ 6836883 w 12247869"/>
              <a:gd name="connsiteY32" fmla="*/ 1764222 h 1877344"/>
              <a:gd name="connsiteX33" fmla="*/ 6374970 w 12247869"/>
              <a:gd name="connsiteY33" fmla="*/ 1735942 h 1877344"/>
              <a:gd name="connsiteX34" fmla="*/ 5903629 w 12247869"/>
              <a:gd name="connsiteY34" fmla="*/ 1707661 h 1877344"/>
              <a:gd name="connsiteX35" fmla="*/ 5451143 w 12247869"/>
              <a:gd name="connsiteY35" fmla="*/ 1651100 h 1877344"/>
              <a:gd name="connsiteX36" fmla="*/ 5017510 w 12247869"/>
              <a:gd name="connsiteY36" fmla="*/ 1594539 h 1877344"/>
              <a:gd name="connsiteX37" fmla="*/ 4451902 w 12247869"/>
              <a:gd name="connsiteY37" fmla="*/ 1528552 h 1877344"/>
              <a:gd name="connsiteX38" fmla="*/ 4015128 w 12247869"/>
              <a:gd name="connsiteY38" fmla="*/ 1492431 h 1877344"/>
              <a:gd name="connsiteX39" fmla="*/ 3650623 w 12247869"/>
              <a:gd name="connsiteY39" fmla="*/ 1453138 h 1877344"/>
              <a:gd name="connsiteX40" fmla="*/ 3326970 w 12247869"/>
              <a:gd name="connsiteY40" fmla="*/ 1407590 h 1877344"/>
              <a:gd name="connsiteX41" fmla="*/ 3028454 w 12247869"/>
              <a:gd name="connsiteY41" fmla="*/ 1387150 h 1877344"/>
              <a:gd name="connsiteX42" fmla="*/ 2679662 w 12247869"/>
              <a:gd name="connsiteY42" fmla="*/ 1377723 h 1877344"/>
              <a:gd name="connsiteX43" fmla="*/ 2378005 w 12247869"/>
              <a:gd name="connsiteY43" fmla="*/ 1396577 h 1877344"/>
              <a:gd name="connsiteX44" fmla="*/ 2132908 w 12247869"/>
              <a:gd name="connsiteY44" fmla="*/ 1406003 h 1877344"/>
              <a:gd name="connsiteX45" fmla="*/ 1784116 w 12247869"/>
              <a:gd name="connsiteY45" fmla="*/ 1453137 h 1877344"/>
              <a:gd name="connsiteX46" fmla="*/ 1501312 w 12247869"/>
              <a:gd name="connsiteY46" fmla="*/ 1490845 h 1877344"/>
              <a:gd name="connsiteX47" fmla="*/ 1293922 w 12247869"/>
              <a:gd name="connsiteY47" fmla="*/ 1528552 h 1877344"/>
              <a:gd name="connsiteX48" fmla="*/ 1086532 w 12247869"/>
              <a:gd name="connsiteY48" fmla="*/ 1566259 h 1877344"/>
              <a:gd name="connsiteX49" fmla="*/ 832009 w 12247869"/>
              <a:gd name="connsiteY49" fmla="*/ 1632247 h 1877344"/>
              <a:gd name="connsiteX50" fmla="*/ 634046 w 12247869"/>
              <a:gd name="connsiteY50" fmla="*/ 1679381 h 1877344"/>
              <a:gd name="connsiteX51" fmla="*/ 454937 w 12247869"/>
              <a:gd name="connsiteY51" fmla="*/ 1735942 h 1877344"/>
              <a:gd name="connsiteX52" fmla="*/ 190986 w 12247869"/>
              <a:gd name="connsiteY52" fmla="*/ 1820783 h 1877344"/>
              <a:gd name="connsiteX53" fmla="*/ 49584 w 12247869"/>
              <a:gd name="connsiteY53" fmla="*/ 1877344 h 1877344"/>
              <a:gd name="connsiteX54" fmla="*/ 40158 w 12247869"/>
              <a:gd name="connsiteY54" fmla="*/ 900351 h 1877344"/>
              <a:gd name="connsiteX55" fmla="*/ 30730 w 12247869"/>
              <a:gd name="connsiteY55" fmla="*/ 57970 h 1877344"/>
              <a:gd name="connsiteX0" fmla="*/ 102 w 12217241"/>
              <a:gd name="connsiteY0" fmla="*/ 6107 h 1825481"/>
              <a:gd name="connsiteX1" fmla="*/ 471444 w 12217241"/>
              <a:gd name="connsiteY1" fmla="*/ 9637 h 1825481"/>
              <a:gd name="connsiteX2" fmla="*/ 2460499 w 12217241"/>
              <a:gd name="connsiteY2" fmla="*/ 74 h 1825481"/>
              <a:gd name="connsiteX3" fmla="*/ 12207814 w 12217241"/>
              <a:gd name="connsiteY3" fmla="*/ 24961 h 1825481"/>
              <a:gd name="connsiteX4" fmla="*/ 12217241 w 12217241"/>
              <a:gd name="connsiteY4" fmla="*/ 1344714 h 1825481"/>
              <a:gd name="connsiteX5" fmla="*/ 11962717 w 12217241"/>
              <a:gd name="connsiteY5" fmla="*/ 1372994 h 1825481"/>
              <a:gd name="connsiteX6" fmla="*/ 11698766 w 12217241"/>
              <a:gd name="connsiteY6" fmla="*/ 1410701 h 1825481"/>
              <a:gd name="connsiteX7" fmla="*/ 11340548 w 12217241"/>
              <a:gd name="connsiteY7" fmla="*/ 1429555 h 1825481"/>
              <a:gd name="connsiteX8" fmla="*/ 11048317 w 12217241"/>
              <a:gd name="connsiteY8" fmla="*/ 1467262 h 1825481"/>
              <a:gd name="connsiteX9" fmla="*/ 10888061 w 12217241"/>
              <a:gd name="connsiteY9" fmla="*/ 1486116 h 1825481"/>
              <a:gd name="connsiteX10" fmla="*/ 10718379 w 12217241"/>
              <a:gd name="connsiteY10" fmla="*/ 1504969 h 1825481"/>
              <a:gd name="connsiteX11" fmla="*/ 10586403 w 12217241"/>
              <a:gd name="connsiteY11" fmla="*/ 1514396 h 1825481"/>
              <a:gd name="connsiteX12" fmla="*/ 10473282 w 12217241"/>
              <a:gd name="connsiteY12" fmla="*/ 1523823 h 1825481"/>
              <a:gd name="connsiteX13" fmla="*/ 10303599 w 12217241"/>
              <a:gd name="connsiteY13" fmla="*/ 1542676 h 1825481"/>
              <a:gd name="connsiteX14" fmla="*/ 10181051 w 12217241"/>
              <a:gd name="connsiteY14" fmla="*/ 1552103 h 1825481"/>
              <a:gd name="connsiteX15" fmla="*/ 10077356 w 12217241"/>
              <a:gd name="connsiteY15" fmla="*/ 1552103 h 1825481"/>
              <a:gd name="connsiteX16" fmla="*/ 9907674 w 12217241"/>
              <a:gd name="connsiteY16" fmla="*/ 1570957 h 1825481"/>
              <a:gd name="connsiteX17" fmla="*/ 9785125 w 12217241"/>
              <a:gd name="connsiteY17" fmla="*/ 1589810 h 1825481"/>
              <a:gd name="connsiteX18" fmla="*/ 9662577 w 12217241"/>
              <a:gd name="connsiteY18" fmla="*/ 1589810 h 1825481"/>
              <a:gd name="connsiteX19" fmla="*/ 9558882 w 12217241"/>
              <a:gd name="connsiteY19" fmla="*/ 1589810 h 1825481"/>
              <a:gd name="connsiteX20" fmla="*/ 9398626 w 12217241"/>
              <a:gd name="connsiteY20" fmla="*/ 1608664 h 1825481"/>
              <a:gd name="connsiteX21" fmla="*/ 9285504 w 12217241"/>
              <a:gd name="connsiteY21" fmla="*/ 1618091 h 1825481"/>
              <a:gd name="connsiteX22" fmla="*/ 9002700 w 12217241"/>
              <a:gd name="connsiteY22" fmla="*/ 1646371 h 1825481"/>
              <a:gd name="connsiteX23" fmla="*/ 8814164 w 12217241"/>
              <a:gd name="connsiteY23" fmla="*/ 1655798 h 1825481"/>
              <a:gd name="connsiteX24" fmla="*/ 8672762 w 12217241"/>
              <a:gd name="connsiteY24" fmla="*/ 1665225 h 1825481"/>
              <a:gd name="connsiteX25" fmla="*/ 8446519 w 12217241"/>
              <a:gd name="connsiteY25" fmla="*/ 1674652 h 1825481"/>
              <a:gd name="connsiteX26" fmla="*/ 8276836 w 12217241"/>
              <a:gd name="connsiteY26" fmla="*/ 1684079 h 1825481"/>
              <a:gd name="connsiteX27" fmla="*/ 8031740 w 12217241"/>
              <a:gd name="connsiteY27" fmla="*/ 1702932 h 1825481"/>
              <a:gd name="connsiteX28" fmla="*/ 7824350 w 12217241"/>
              <a:gd name="connsiteY28" fmla="*/ 1712359 h 1825481"/>
              <a:gd name="connsiteX29" fmla="*/ 7635814 w 12217241"/>
              <a:gd name="connsiteY29" fmla="*/ 1712359 h 1825481"/>
              <a:gd name="connsiteX30" fmla="*/ 7409570 w 12217241"/>
              <a:gd name="connsiteY30" fmla="*/ 1721786 h 1825481"/>
              <a:gd name="connsiteX31" fmla="*/ 7145620 w 12217241"/>
              <a:gd name="connsiteY31" fmla="*/ 1721786 h 1825481"/>
              <a:gd name="connsiteX32" fmla="*/ 6806255 w 12217241"/>
              <a:gd name="connsiteY32" fmla="*/ 1712359 h 1825481"/>
              <a:gd name="connsiteX33" fmla="*/ 6344342 w 12217241"/>
              <a:gd name="connsiteY33" fmla="*/ 1684079 h 1825481"/>
              <a:gd name="connsiteX34" fmla="*/ 5873001 w 12217241"/>
              <a:gd name="connsiteY34" fmla="*/ 1655798 h 1825481"/>
              <a:gd name="connsiteX35" fmla="*/ 5420515 w 12217241"/>
              <a:gd name="connsiteY35" fmla="*/ 1599237 h 1825481"/>
              <a:gd name="connsiteX36" fmla="*/ 4986882 w 12217241"/>
              <a:gd name="connsiteY36" fmla="*/ 1542676 h 1825481"/>
              <a:gd name="connsiteX37" fmla="*/ 4421274 w 12217241"/>
              <a:gd name="connsiteY37" fmla="*/ 1476689 h 1825481"/>
              <a:gd name="connsiteX38" fmla="*/ 3984500 w 12217241"/>
              <a:gd name="connsiteY38" fmla="*/ 1440568 h 1825481"/>
              <a:gd name="connsiteX39" fmla="*/ 3619995 w 12217241"/>
              <a:gd name="connsiteY39" fmla="*/ 1401275 h 1825481"/>
              <a:gd name="connsiteX40" fmla="*/ 3296342 w 12217241"/>
              <a:gd name="connsiteY40" fmla="*/ 1355727 h 1825481"/>
              <a:gd name="connsiteX41" fmla="*/ 2997826 w 12217241"/>
              <a:gd name="connsiteY41" fmla="*/ 1335287 h 1825481"/>
              <a:gd name="connsiteX42" fmla="*/ 2649034 w 12217241"/>
              <a:gd name="connsiteY42" fmla="*/ 1325860 h 1825481"/>
              <a:gd name="connsiteX43" fmla="*/ 2347377 w 12217241"/>
              <a:gd name="connsiteY43" fmla="*/ 1344714 h 1825481"/>
              <a:gd name="connsiteX44" fmla="*/ 2102280 w 12217241"/>
              <a:gd name="connsiteY44" fmla="*/ 1354140 h 1825481"/>
              <a:gd name="connsiteX45" fmla="*/ 1753488 w 12217241"/>
              <a:gd name="connsiteY45" fmla="*/ 1401274 h 1825481"/>
              <a:gd name="connsiteX46" fmla="*/ 1470684 w 12217241"/>
              <a:gd name="connsiteY46" fmla="*/ 1438982 h 1825481"/>
              <a:gd name="connsiteX47" fmla="*/ 1263294 w 12217241"/>
              <a:gd name="connsiteY47" fmla="*/ 1476689 h 1825481"/>
              <a:gd name="connsiteX48" fmla="*/ 1055904 w 12217241"/>
              <a:gd name="connsiteY48" fmla="*/ 1514396 h 1825481"/>
              <a:gd name="connsiteX49" fmla="*/ 801381 w 12217241"/>
              <a:gd name="connsiteY49" fmla="*/ 1580384 h 1825481"/>
              <a:gd name="connsiteX50" fmla="*/ 603418 w 12217241"/>
              <a:gd name="connsiteY50" fmla="*/ 1627518 h 1825481"/>
              <a:gd name="connsiteX51" fmla="*/ 424309 w 12217241"/>
              <a:gd name="connsiteY51" fmla="*/ 1684079 h 1825481"/>
              <a:gd name="connsiteX52" fmla="*/ 160358 w 12217241"/>
              <a:gd name="connsiteY52" fmla="*/ 1768920 h 1825481"/>
              <a:gd name="connsiteX53" fmla="*/ 18956 w 12217241"/>
              <a:gd name="connsiteY53" fmla="*/ 1825481 h 1825481"/>
              <a:gd name="connsiteX54" fmla="*/ 9530 w 12217241"/>
              <a:gd name="connsiteY54" fmla="*/ 848488 h 1825481"/>
              <a:gd name="connsiteX55" fmla="*/ 102 w 12217241"/>
              <a:gd name="connsiteY55" fmla="*/ 6107 h 1825481"/>
              <a:gd name="connsiteX0" fmla="*/ 28175 w 12245314"/>
              <a:gd name="connsiteY0" fmla="*/ 55913 h 1875287"/>
              <a:gd name="connsiteX1" fmla="*/ 499517 w 12245314"/>
              <a:gd name="connsiteY1" fmla="*/ 59443 h 1875287"/>
              <a:gd name="connsiteX2" fmla="*/ 2488572 w 12245314"/>
              <a:gd name="connsiteY2" fmla="*/ 49880 h 1875287"/>
              <a:gd name="connsiteX3" fmla="*/ 12235887 w 12245314"/>
              <a:gd name="connsiteY3" fmla="*/ 74767 h 1875287"/>
              <a:gd name="connsiteX4" fmla="*/ 12245314 w 12245314"/>
              <a:gd name="connsiteY4" fmla="*/ 1394520 h 1875287"/>
              <a:gd name="connsiteX5" fmla="*/ 11990790 w 12245314"/>
              <a:gd name="connsiteY5" fmla="*/ 1422800 h 1875287"/>
              <a:gd name="connsiteX6" fmla="*/ 11726839 w 12245314"/>
              <a:gd name="connsiteY6" fmla="*/ 1460507 h 1875287"/>
              <a:gd name="connsiteX7" fmla="*/ 11368621 w 12245314"/>
              <a:gd name="connsiteY7" fmla="*/ 1479361 h 1875287"/>
              <a:gd name="connsiteX8" fmla="*/ 11076390 w 12245314"/>
              <a:gd name="connsiteY8" fmla="*/ 1517068 h 1875287"/>
              <a:gd name="connsiteX9" fmla="*/ 10916134 w 12245314"/>
              <a:gd name="connsiteY9" fmla="*/ 1535922 h 1875287"/>
              <a:gd name="connsiteX10" fmla="*/ 10746452 w 12245314"/>
              <a:gd name="connsiteY10" fmla="*/ 1554775 h 1875287"/>
              <a:gd name="connsiteX11" fmla="*/ 10614476 w 12245314"/>
              <a:gd name="connsiteY11" fmla="*/ 1564202 h 1875287"/>
              <a:gd name="connsiteX12" fmla="*/ 10501355 w 12245314"/>
              <a:gd name="connsiteY12" fmla="*/ 1573629 h 1875287"/>
              <a:gd name="connsiteX13" fmla="*/ 10331672 w 12245314"/>
              <a:gd name="connsiteY13" fmla="*/ 1592482 h 1875287"/>
              <a:gd name="connsiteX14" fmla="*/ 10209124 w 12245314"/>
              <a:gd name="connsiteY14" fmla="*/ 1601909 h 1875287"/>
              <a:gd name="connsiteX15" fmla="*/ 10105429 w 12245314"/>
              <a:gd name="connsiteY15" fmla="*/ 1601909 h 1875287"/>
              <a:gd name="connsiteX16" fmla="*/ 9935747 w 12245314"/>
              <a:gd name="connsiteY16" fmla="*/ 1620763 h 1875287"/>
              <a:gd name="connsiteX17" fmla="*/ 9813198 w 12245314"/>
              <a:gd name="connsiteY17" fmla="*/ 1639616 h 1875287"/>
              <a:gd name="connsiteX18" fmla="*/ 9690650 w 12245314"/>
              <a:gd name="connsiteY18" fmla="*/ 1639616 h 1875287"/>
              <a:gd name="connsiteX19" fmla="*/ 9586955 w 12245314"/>
              <a:gd name="connsiteY19" fmla="*/ 1639616 h 1875287"/>
              <a:gd name="connsiteX20" fmla="*/ 9426699 w 12245314"/>
              <a:gd name="connsiteY20" fmla="*/ 1658470 h 1875287"/>
              <a:gd name="connsiteX21" fmla="*/ 9313577 w 12245314"/>
              <a:gd name="connsiteY21" fmla="*/ 1667897 h 1875287"/>
              <a:gd name="connsiteX22" fmla="*/ 9030773 w 12245314"/>
              <a:gd name="connsiteY22" fmla="*/ 1696177 h 1875287"/>
              <a:gd name="connsiteX23" fmla="*/ 8842237 w 12245314"/>
              <a:gd name="connsiteY23" fmla="*/ 1705604 h 1875287"/>
              <a:gd name="connsiteX24" fmla="*/ 8700835 w 12245314"/>
              <a:gd name="connsiteY24" fmla="*/ 1715031 h 1875287"/>
              <a:gd name="connsiteX25" fmla="*/ 8474592 w 12245314"/>
              <a:gd name="connsiteY25" fmla="*/ 1724458 h 1875287"/>
              <a:gd name="connsiteX26" fmla="*/ 8304909 w 12245314"/>
              <a:gd name="connsiteY26" fmla="*/ 1733885 h 1875287"/>
              <a:gd name="connsiteX27" fmla="*/ 8059813 w 12245314"/>
              <a:gd name="connsiteY27" fmla="*/ 1752738 h 1875287"/>
              <a:gd name="connsiteX28" fmla="*/ 7852423 w 12245314"/>
              <a:gd name="connsiteY28" fmla="*/ 1762165 h 1875287"/>
              <a:gd name="connsiteX29" fmla="*/ 7663887 w 12245314"/>
              <a:gd name="connsiteY29" fmla="*/ 1762165 h 1875287"/>
              <a:gd name="connsiteX30" fmla="*/ 7437643 w 12245314"/>
              <a:gd name="connsiteY30" fmla="*/ 1771592 h 1875287"/>
              <a:gd name="connsiteX31" fmla="*/ 7173693 w 12245314"/>
              <a:gd name="connsiteY31" fmla="*/ 1771592 h 1875287"/>
              <a:gd name="connsiteX32" fmla="*/ 6834328 w 12245314"/>
              <a:gd name="connsiteY32" fmla="*/ 1762165 h 1875287"/>
              <a:gd name="connsiteX33" fmla="*/ 6372415 w 12245314"/>
              <a:gd name="connsiteY33" fmla="*/ 1733885 h 1875287"/>
              <a:gd name="connsiteX34" fmla="*/ 5901074 w 12245314"/>
              <a:gd name="connsiteY34" fmla="*/ 1705604 h 1875287"/>
              <a:gd name="connsiteX35" fmla="*/ 5448588 w 12245314"/>
              <a:gd name="connsiteY35" fmla="*/ 1649043 h 1875287"/>
              <a:gd name="connsiteX36" fmla="*/ 5014955 w 12245314"/>
              <a:gd name="connsiteY36" fmla="*/ 1592482 h 1875287"/>
              <a:gd name="connsiteX37" fmla="*/ 4449347 w 12245314"/>
              <a:gd name="connsiteY37" fmla="*/ 1526495 h 1875287"/>
              <a:gd name="connsiteX38" fmla="*/ 4012573 w 12245314"/>
              <a:gd name="connsiteY38" fmla="*/ 1490374 h 1875287"/>
              <a:gd name="connsiteX39" fmla="*/ 3648068 w 12245314"/>
              <a:gd name="connsiteY39" fmla="*/ 1451081 h 1875287"/>
              <a:gd name="connsiteX40" fmla="*/ 3324415 w 12245314"/>
              <a:gd name="connsiteY40" fmla="*/ 1405533 h 1875287"/>
              <a:gd name="connsiteX41" fmla="*/ 3025899 w 12245314"/>
              <a:gd name="connsiteY41" fmla="*/ 1385093 h 1875287"/>
              <a:gd name="connsiteX42" fmla="*/ 2677107 w 12245314"/>
              <a:gd name="connsiteY42" fmla="*/ 1375666 h 1875287"/>
              <a:gd name="connsiteX43" fmla="*/ 2375450 w 12245314"/>
              <a:gd name="connsiteY43" fmla="*/ 1394520 h 1875287"/>
              <a:gd name="connsiteX44" fmla="*/ 2130353 w 12245314"/>
              <a:gd name="connsiteY44" fmla="*/ 1403946 h 1875287"/>
              <a:gd name="connsiteX45" fmla="*/ 1781561 w 12245314"/>
              <a:gd name="connsiteY45" fmla="*/ 1451080 h 1875287"/>
              <a:gd name="connsiteX46" fmla="*/ 1498757 w 12245314"/>
              <a:gd name="connsiteY46" fmla="*/ 1488788 h 1875287"/>
              <a:gd name="connsiteX47" fmla="*/ 1291367 w 12245314"/>
              <a:gd name="connsiteY47" fmla="*/ 1526495 h 1875287"/>
              <a:gd name="connsiteX48" fmla="*/ 1083977 w 12245314"/>
              <a:gd name="connsiteY48" fmla="*/ 1564202 h 1875287"/>
              <a:gd name="connsiteX49" fmla="*/ 829454 w 12245314"/>
              <a:gd name="connsiteY49" fmla="*/ 1630190 h 1875287"/>
              <a:gd name="connsiteX50" fmla="*/ 631491 w 12245314"/>
              <a:gd name="connsiteY50" fmla="*/ 1677324 h 1875287"/>
              <a:gd name="connsiteX51" fmla="*/ 452382 w 12245314"/>
              <a:gd name="connsiteY51" fmla="*/ 1733885 h 1875287"/>
              <a:gd name="connsiteX52" fmla="*/ 188431 w 12245314"/>
              <a:gd name="connsiteY52" fmla="*/ 1818726 h 1875287"/>
              <a:gd name="connsiteX53" fmla="*/ 47029 w 12245314"/>
              <a:gd name="connsiteY53" fmla="*/ 1875287 h 1875287"/>
              <a:gd name="connsiteX54" fmla="*/ 47030 w 12245314"/>
              <a:gd name="connsiteY54" fmla="*/ 870420 h 1875287"/>
              <a:gd name="connsiteX55" fmla="*/ 28175 w 12245314"/>
              <a:gd name="connsiteY55" fmla="*/ 55913 h 1875287"/>
              <a:gd name="connsiteX0" fmla="*/ 1 w 12217140"/>
              <a:gd name="connsiteY0" fmla="*/ 6107 h 1825481"/>
              <a:gd name="connsiteX1" fmla="*/ 471343 w 12217140"/>
              <a:gd name="connsiteY1" fmla="*/ 9637 h 1825481"/>
              <a:gd name="connsiteX2" fmla="*/ 2460398 w 12217140"/>
              <a:gd name="connsiteY2" fmla="*/ 74 h 1825481"/>
              <a:gd name="connsiteX3" fmla="*/ 12207713 w 12217140"/>
              <a:gd name="connsiteY3" fmla="*/ 24961 h 1825481"/>
              <a:gd name="connsiteX4" fmla="*/ 12217140 w 12217140"/>
              <a:gd name="connsiteY4" fmla="*/ 1344714 h 1825481"/>
              <a:gd name="connsiteX5" fmla="*/ 11962616 w 12217140"/>
              <a:gd name="connsiteY5" fmla="*/ 1372994 h 1825481"/>
              <a:gd name="connsiteX6" fmla="*/ 11698665 w 12217140"/>
              <a:gd name="connsiteY6" fmla="*/ 1410701 h 1825481"/>
              <a:gd name="connsiteX7" fmla="*/ 11340447 w 12217140"/>
              <a:gd name="connsiteY7" fmla="*/ 1429555 h 1825481"/>
              <a:gd name="connsiteX8" fmla="*/ 11048216 w 12217140"/>
              <a:gd name="connsiteY8" fmla="*/ 1467262 h 1825481"/>
              <a:gd name="connsiteX9" fmla="*/ 10887960 w 12217140"/>
              <a:gd name="connsiteY9" fmla="*/ 1486116 h 1825481"/>
              <a:gd name="connsiteX10" fmla="*/ 10718278 w 12217140"/>
              <a:gd name="connsiteY10" fmla="*/ 1504969 h 1825481"/>
              <a:gd name="connsiteX11" fmla="*/ 10586302 w 12217140"/>
              <a:gd name="connsiteY11" fmla="*/ 1514396 h 1825481"/>
              <a:gd name="connsiteX12" fmla="*/ 10473181 w 12217140"/>
              <a:gd name="connsiteY12" fmla="*/ 1523823 h 1825481"/>
              <a:gd name="connsiteX13" fmla="*/ 10303498 w 12217140"/>
              <a:gd name="connsiteY13" fmla="*/ 1542676 h 1825481"/>
              <a:gd name="connsiteX14" fmla="*/ 10180950 w 12217140"/>
              <a:gd name="connsiteY14" fmla="*/ 1552103 h 1825481"/>
              <a:gd name="connsiteX15" fmla="*/ 10077255 w 12217140"/>
              <a:gd name="connsiteY15" fmla="*/ 1552103 h 1825481"/>
              <a:gd name="connsiteX16" fmla="*/ 9907573 w 12217140"/>
              <a:gd name="connsiteY16" fmla="*/ 1570957 h 1825481"/>
              <a:gd name="connsiteX17" fmla="*/ 9785024 w 12217140"/>
              <a:gd name="connsiteY17" fmla="*/ 1589810 h 1825481"/>
              <a:gd name="connsiteX18" fmla="*/ 9662476 w 12217140"/>
              <a:gd name="connsiteY18" fmla="*/ 1589810 h 1825481"/>
              <a:gd name="connsiteX19" fmla="*/ 9558781 w 12217140"/>
              <a:gd name="connsiteY19" fmla="*/ 1589810 h 1825481"/>
              <a:gd name="connsiteX20" fmla="*/ 9398525 w 12217140"/>
              <a:gd name="connsiteY20" fmla="*/ 1608664 h 1825481"/>
              <a:gd name="connsiteX21" fmla="*/ 9285403 w 12217140"/>
              <a:gd name="connsiteY21" fmla="*/ 1618091 h 1825481"/>
              <a:gd name="connsiteX22" fmla="*/ 9002599 w 12217140"/>
              <a:gd name="connsiteY22" fmla="*/ 1646371 h 1825481"/>
              <a:gd name="connsiteX23" fmla="*/ 8814063 w 12217140"/>
              <a:gd name="connsiteY23" fmla="*/ 1655798 h 1825481"/>
              <a:gd name="connsiteX24" fmla="*/ 8672661 w 12217140"/>
              <a:gd name="connsiteY24" fmla="*/ 1665225 h 1825481"/>
              <a:gd name="connsiteX25" fmla="*/ 8446418 w 12217140"/>
              <a:gd name="connsiteY25" fmla="*/ 1674652 h 1825481"/>
              <a:gd name="connsiteX26" fmla="*/ 8276735 w 12217140"/>
              <a:gd name="connsiteY26" fmla="*/ 1684079 h 1825481"/>
              <a:gd name="connsiteX27" fmla="*/ 8031639 w 12217140"/>
              <a:gd name="connsiteY27" fmla="*/ 1702932 h 1825481"/>
              <a:gd name="connsiteX28" fmla="*/ 7824249 w 12217140"/>
              <a:gd name="connsiteY28" fmla="*/ 1712359 h 1825481"/>
              <a:gd name="connsiteX29" fmla="*/ 7635713 w 12217140"/>
              <a:gd name="connsiteY29" fmla="*/ 1712359 h 1825481"/>
              <a:gd name="connsiteX30" fmla="*/ 7409469 w 12217140"/>
              <a:gd name="connsiteY30" fmla="*/ 1721786 h 1825481"/>
              <a:gd name="connsiteX31" fmla="*/ 7145519 w 12217140"/>
              <a:gd name="connsiteY31" fmla="*/ 1721786 h 1825481"/>
              <a:gd name="connsiteX32" fmla="*/ 6806154 w 12217140"/>
              <a:gd name="connsiteY32" fmla="*/ 1712359 h 1825481"/>
              <a:gd name="connsiteX33" fmla="*/ 6344241 w 12217140"/>
              <a:gd name="connsiteY33" fmla="*/ 1684079 h 1825481"/>
              <a:gd name="connsiteX34" fmla="*/ 5872900 w 12217140"/>
              <a:gd name="connsiteY34" fmla="*/ 1655798 h 1825481"/>
              <a:gd name="connsiteX35" fmla="*/ 5420414 w 12217140"/>
              <a:gd name="connsiteY35" fmla="*/ 1599237 h 1825481"/>
              <a:gd name="connsiteX36" fmla="*/ 4986781 w 12217140"/>
              <a:gd name="connsiteY36" fmla="*/ 1542676 h 1825481"/>
              <a:gd name="connsiteX37" fmla="*/ 4421173 w 12217140"/>
              <a:gd name="connsiteY37" fmla="*/ 1476689 h 1825481"/>
              <a:gd name="connsiteX38" fmla="*/ 3984399 w 12217140"/>
              <a:gd name="connsiteY38" fmla="*/ 1440568 h 1825481"/>
              <a:gd name="connsiteX39" fmla="*/ 3619894 w 12217140"/>
              <a:gd name="connsiteY39" fmla="*/ 1401275 h 1825481"/>
              <a:gd name="connsiteX40" fmla="*/ 3296241 w 12217140"/>
              <a:gd name="connsiteY40" fmla="*/ 1355727 h 1825481"/>
              <a:gd name="connsiteX41" fmla="*/ 2997725 w 12217140"/>
              <a:gd name="connsiteY41" fmla="*/ 1335287 h 1825481"/>
              <a:gd name="connsiteX42" fmla="*/ 2648933 w 12217140"/>
              <a:gd name="connsiteY42" fmla="*/ 1325860 h 1825481"/>
              <a:gd name="connsiteX43" fmla="*/ 2347276 w 12217140"/>
              <a:gd name="connsiteY43" fmla="*/ 1344714 h 1825481"/>
              <a:gd name="connsiteX44" fmla="*/ 2102179 w 12217140"/>
              <a:gd name="connsiteY44" fmla="*/ 1354140 h 1825481"/>
              <a:gd name="connsiteX45" fmla="*/ 1753387 w 12217140"/>
              <a:gd name="connsiteY45" fmla="*/ 1401274 h 1825481"/>
              <a:gd name="connsiteX46" fmla="*/ 1470583 w 12217140"/>
              <a:gd name="connsiteY46" fmla="*/ 1438982 h 1825481"/>
              <a:gd name="connsiteX47" fmla="*/ 1263193 w 12217140"/>
              <a:gd name="connsiteY47" fmla="*/ 1476689 h 1825481"/>
              <a:gd name="connsiteX48" fmla="*/ 1055803 w 12217140"/>
              <a:gd name="connsiteY48" fmla="*/ 1514396 h 1825481"/>
              <a:gd name="connsiteX49" fmla="*/ 801280 w 12217140"/>
              <a:gd name="connsiteY49" fmla="*/ 1580384 h 1825481"/>
              <a:gd name="connsiteX50" fmla="*/ 603317 w 12217140"/>
              <a:gd name="connsiteY50" fmla="*/ 1627518 h 1825481"/>
              <a:gd name="connsiteX51" fmla="*/ 424208 w 12217140"/>
              <a:gd name="connsiteY51" fmla="*/ 1684079 h 1825481"/>
              <a:gd name="connsiteX52" fmla="*/ 160257 w 12217140"/>
              <a:gd name="connsiteY52" fmla="*/ 1768920 h 1825481"/>
              <a:gd name="connsiteX53" fmla="*/ 18855 w 12217140"/>
              <a:gd name="connsiteY53" fmla="*/ 1825481 h 1825481"/>
              <a:gd name="connsiteX54" fmla="*/ 18856 w 12217140"/>
              <a:gd name="connsiteY54" fmla="*/ 820614 h 1825481"/>
              <a:gd name="connsiteX55" fmla="*/ 1 w 12217140"/>
              <a:gd name="connsiteY55" fmla="*/ 6107 h 1825481"/>
              <a:gd name="connsiteX0" fmla="*/ 1 w 12207307"/>
              <a:gd name="connsiteY0" fmla="*/ 30371 h 1825481"/>
              <a:gd name="connsiteX1" fmla="*/ 461510 w 12207307"/>
              <a:gd name="connsiteY1" fmla="*/ 9637 h 1825481"/>
              <a:gd name="connsiteX2" fmla="*/ 2450565 w 12207307"/>
              <a:gd name="connsiteY2" fmla="*/ 74 h 1825481"/>
              <a:gd name="connsiteX3" fmla="*/ 12197880 w 12207307"/>
              <a:gd name="connsiteY3" fmla="*/ 24961 h 1825481"/>
              <a:gd name="connsiteX4" fmla="*/ 12207307 w 12207307"/>
              <a:gd name="connsiteY4" fmla="*/ 1344714 h 1825481"/>
              <a:gd name="connsiteX5" fmla="*/ 11952783 w 12207307"/>
              <a:gd name="connsiteY5" fmla="*/ 1372994 h 1825481"/>
              <a:gd name="connsiteX6" fmla="*/ 11688832 w 12207307"/>
              <a:gd name="connsiteY6" fmla="*/ 1410701 h 1825481"/>
              <a:gd name="connsiteX7" fmla="*/ 11330614 w 12207307"/>
              <a:gd name="connsiteY7" fmla="*/ 1429555 h 1825481"/>
              <a:gd name="connsiteX8" fmla="*/ 11038383 w 12207307"/>
              <a:gd name="connsiteY8" fmla="*/ 1467262 h 1825481"/>
              <a:gd name="connsiteX9" fmla="*/ 10878127 w 12207307"/>
              <a:gd name="connsiteY9" fmla="*/ 1486116 h 1825481"/>
              <a:gd name="connsiteX10" fmla="*/ 10708445 w 12207307"/>
              <a:gd name="connsiteY10" fmla="*/ 1504969 h 1825481"/>
              <a:gd name="connsiteX11" fmla="*/ 10576469 w 12207307"/>
              <a:gd name="connsiteY11" fmla="*/ 1514396 h 1825481"/>
              <a:gd name="connsiteX12" fmla="*/ 10463348 w 12207307"/>
              <a:gd name="connsiteY12" fmla="*/ 1523823 h 1825481"/>
              <a:gd name="connsiteX13" fmla="*/ 10293665 w 12207307"/>
              <a:gd name="connsiteY13" fmla="*/ 1542676 h 1825481"/>
              <a:gd name="connsiteX14" fmla="*/ 10171117 w 12207307"/>
              <a:gd name="connsiteY14" fmla="*/ 1552103 h 1825481"/>
              <a:gd name="connsiteX15" fmla="*/ 10067422 w 12207307"/>
              <a:gd name="connsiteY15" fmla="*/ 1552103 h 1825481"/>
              <a:gd name="connsiteX16" fmla="*/ 9897740 w 12207307"/>
              <a:gd name="connsiteY16" fmla="*/ 1570957 h 1825481"/>
              <a:gd name="connsiteX17" fmla="*/ 9775191 w 12207307"/>
              <a:gd name="connsiteY17" fmla="*/ 1589810 h 1825481"/>
              <a:gd name="connsiteX18" fmla="*/ 9652643 w 12207307"/>
              <a:gd name="connsiteY18" fmla="*/ 1589810 h 1825481"/>
              <a:gd name="connsiteX19" fmla="*/ 9548948 w 12207307"/>
              <a:gd name="connsiteY19" fmla="*/ 1589810 h 1825481"/>
              <a:gd name="connsiteX20" fmla="*/ 9388692 w 12207307"/>
              <a:gd name="connsiteY20" fmla="*/ 1608664 h 1825481"/>
              <a:gd name="connsiteX21" fmla="*/ 9275570 w 12207307"/>
              <a:gd name="connsiteY21" fmla="*/ 1618091 h 1825481"/>
              <a:gd name="connsiteX22" fmla="*/ 8992766 w 12207307"/>
              <a:gd name="connsiteY22" fmla="*/ 1646371 h 1825481"/>
              <a:gd name="connsiteX23" fmla="*/ 8804230 w 12207307"/>
              <a:gd name="connsiteY23" fmla="*/ 1655798 h 1825481"/>
              <a:gd name="connsiteX24" fmla="*/ 8662828 w 12207307"/>
              <a:gd name="connsiteY24" fmla="*/ 1665225 h 1825481"/>
              <a:gd name="connsiteX25" fmla="*/ 8436585 w 12207307"/>
              <a:gd name="connsiteY25" fmla="*/ 1674652 h 1825481"/>
              <a:gd name="connsiteX26" fmla="*/ 8266902 w 12207307"/>
              <a:gd name="connsiteY26" fmla="*/ 1684079 h 1825481"/>
              <a:gd name="connsiteX27" fmla="*/ 8021806 w 12207307"/>
              <a:gd name="connsiteY27" fmla="*/ 1702932 h 1825481"/>
              <a:gd name="connsiteX28" fmla="*/ 7814416 w 12207307"/>
              <a:gd name="connsiteY28" fmla="*/ 1712359 h 1825481"/>
              <a:gd name="connsiteX29" fmla="*/ 7625880 w 12207307"/>
              <a:gd name="connsiteY29" fmla="*/ 1712359 h 1825481"/>
              <a:gd name="connsiteX30" fmla="*/ 7399636 w 12207307"/>
              <a:gd name="connsiteY30" fmla="*/ 1721786 h 1825481"/>
              <a:gd name="connsiteX31" fmla="*/ 7135686 w 12207307"/>
              <a:gd name="connsiteY31" fmla="*/ 1721786 h 1825481"/>
              <a:gd name="connsiteX32" fmla="*/ 6796321 w 12207307"/>
              <a:gd name="connsiteY32" fmla="*/ 1712359 h 1825481"/>
              <a:gd name="connsiteX33" fmla="*/ 6334408 w 12207307"/>
              <a:gd name="connsiteY33" fmla="*/ 1684079 h 1825481"/>
              <a:gd name="connsiteX34" fmla="*/ 5863067 w 12207307"/>
              <a:gd name="connsiteY34" fmla="*/ 1655798 h 1825481"/>
              <a:gd name="connsiteX35" fmla="*/ 5410581 w 12207307"/>
              <a:gd name="connsiteY35" fmla="*/ 1599237 h 1825481"/>
              <a:gd name="connsiteX36" fmla="*/ 4976948 w 12207307"/>
              <a:gd name="connsiteY36" fmla="*/ 1542676 h 1825481"/>
              <a:gd name="connsiteX37" fmla="*/ 4411340 w 12207307"/>
              <a:gd name="connsiteY37" fmla="*/ 1476689 h 1825481"/>
              <a:gd name="connsiteX38" fmla="*/ 3974566 w 12207307"/>
              <a:gd name="connsiteY38" fmla="*/ 1440568 h 1825481"/>
              <a:gd name="connsiteX39" fmla="*/ 3610061 w 12207307"/>
              <a:gd name="connsiteY39" fmla="*/ 1401275 h 1825481"/>
              <a:gd name="connsiteX40" fmla="*/ 3286408 w 12207307"/>
              <a:gd name="connsiteY40" fmla="*/ 1355727 h 1825481"/>
              <a:gd name="connsiteX41" fmla="*/ 2987892 w 12207307"/>
              <a:gd name="connsiteY41" fmla="*/ 1335287 h 1825481"/>
              <a:gd name="connsiteX42" fmla="*/ 2639100 w 12207307"/>
              <a:gd name="connsiteY42" fmla="*/ 1325860 h 1825481"/>
              <a:gd name="connsiteX43" fmla="*/ 2337443 w 12207307"/>
              <a:gd name="connsiteY43" fmla="*/ 1344714 h 1825481"/>
              <a:gd name="connsiteX44" fmla="*/ 2092346 w 12207307"/>
              <a:gd name="connsiteY44" fmla="*/ 1354140 h 1825481"/>
              <a:gd name="connsiteX45" fmla="*/ 1743554 w 12207307"/>
              <a:gd name="connsiteY45" fmla="*/ 1401274 h 1825481"/>
              <a:gd name="connsiteX46" fmla="*/ 1460750 w 12207307"/>
              <a:gd name="connsiteY46" fmla="*/ 1438982 h 1825481"/>
              <a:gd name="connsiteX47" fmla="*/ 1253360 w 12207307"/>
              <a:gd name="connsiteY47" fmla="*/ 1476689 h 1825481"/>
              <a:gd name="connsiteX48" fmla="*/ 1045970 w 12207307"/>
              <a:gd name="connsiteY48" fmla="*/ 1514396 h 1825481"/>
              <a:gd name="connsiteX49" fmla="*/ 791447 w 12207307"/>
              <a:gd name="connsiteY49" fmla="*/ 1580384 h 1825481"/>
              <a:gd name="connsiteX50" fmla="*/ 593484 w 12207307"/>
              <a:gd name="connsiteY50" fmla="*/ 1627518 h 1825481"/>
              <a:gd name="connsiteX51" fmla="*/ 414375 w 12207307"/>
              <a:gd name="connsiteY51" fmla="*/ 1684079 h 1825481"/>
              <a:gd name="connsiteX52" fmla="*/ 150424 w 12207307"/>
              <a:gd name="connsiteY52" fmla="*/ 1768920 h 1825481"/>
              <a:gd name="connsiteX53" fmla="*/ 9022 w 12207307"/>
              <a:gd name="connsiteY53" fmla="*/ 1825481 h 1825481"/>
              <a:gd name="connsiteX54" fmla="*/ 9023 w 12207307"/>
              <a:gd name="connsiteY54" fmla="*/ 820614 h 1825481"/>
              <a:gd name="connsiteX55" fmla="*/ 1 w 12207307"/>
              <a:gd name="connsiteY55" fmla="*/ 30371 h 1825481"/>
              <a:gd name="connsiteX0" fmla="*/ 5748 w 12206704"/>
              <a:gd name="connsiteY0" fmla="*/ 19924 h 1825481"/>
              <a:gd name="connsiteX1" fmla="*/ 460907 w 12206704"/>
              <a:gd name="connsiteY1" fmla="*/ 9637 h 1825481"/>
              <a:gd name="connsiteX2" fmla="*/ 2449962 w 12206704"/>
              <a:gd name="connsiteY2" fmla="*/ 74 h 1825481"/>
              <a:gd name="connsiteX3" fmla="*/ 12197277 w 12206704"/>
              <a:gd name="connsiteY3" fmla="*/ 24961 h 1825481"/>
              <a:gd name="connsiteX4" fmla="*/ 12206704 w 12206704"/>
              <a:gd name="connsiteY4" fmla="*/ 1344714 h 1825481"/>
              <a:gd name="connsiteX5" fmla="*/ 11952180 w 12206704"/>
              <a:gd name="connsiteY5" fmla="*/ 1372994 h 1825481"/>
              <a:gd name="connsiteX6" fmla="*/ 11688229 w 12206704"/>
              <a:gd name="connsiteY6" fmla="*/ 1410701 h 1825481"/>
              <a:gd name="connsiteX7" fmla="*/ 11330011 w 12206704"/>
              <a:gd name="connsiteY7" fmla="*/ 1429555 h 1825481"/>
              <a:gd name="connsiteX8" fmla="*/ 11037780 w 12206704"/>
              <a:gd name="connsiteY8" fmla="*/ 1467262 h 1825481"/>
              <a:gd name="connsiteX9" fmla="*/ 10877524 w 12206704"/>
              <a:gd name="connsiteY9" fmla="*/ 1486116 h 1825481"/>
              <a:gd name="connsiteX10" fmla="*/ 10707842 w 12206704"/>
              <a:gd name="connsiteY10" fmla="*/ 1504969 h 1825481"/>
              <a:gd name="connsiteX11" fmla="*/ 10575866 w 12206704"/>
              <a:gd name="connsiteY11" fmla="*/ 1514396 h 1825481"/>
              <a:gd name="connsiteX12" fmla="*/ 10462745 w 12206704"/>
              <a:gd name="connsiteY12" fmla="*/ 1523823 h 1825481"/>
              <a:gd name="connsiteX13" fmla="*/ 10293062 w 12206704"/>
              <a:gd name="connsiteY13" fmla="*/ 1542676 h 1825481"/>
              <a:gd name="connsiteX14" fmla="*/ 10170514 w 12206704"/>
              <a:gd name="connsiteY14" fmla="*/ 1552103 h 1825481"/>
              <a:gd name="connsiteX15" fmla="*/ 10066819 w 12206704"/>
              <a:gd name="connsiteY15" fmla="*/ 1552103 h 1825481"/>
              <a:gd name="connsiteX16" fmla="*/ 9897137 w 12206704"/>
              <a:gd name="connsiteY16" fmla="*/ 1570957 h 1825481"/>
              <a:gd name="connsiteX17" fmla="*/ 9774588 w 12206704"/>
              <a:gd name="connsiteY17" fmla="*/ 1589810 h 1825481"/>
              <a:gd name="connsiteX18" fmla="*/ 9652040 w 12206704"/>
              <a:gd name="connsiteY18" fmla="*/ 1589810 h 1825481"/>
              <a:gd name="connsiteX19" fmla="*/ 9548345 w 12206704"/>
              <a:gd name="connsiteY19" fmla="*/ 1589810 h 1825481"/>
              <a:gd name="connsiteX20" fmla="*/ 9388089 w 12206704"/>
              <a:gd name="connsiteY20" fmla="*/ 1608664 h 1825481"/>
              <a:gd name="connsiteX21" fmla="*/ 9274967 w 12206704"/>
              <a:gd name="connsiteY21" fmla="*/ 1618091 h 1825481"/>
              <a:gd name="connsiteX22" fmla="*/ 8992163 w 12206704"/>
              <a:gd name="connsiteY22" fmla="*/ 1646371 h 1825481"/>
              <a:gd name="connsiteX23" fmla="*/ 8803627 w 12206704"/>
              <a:gd name="connsiteY23" fmla="*/ 1655798 h 1825481"/>
              <a:gd name="connsiteX24" fmla="*/ 8662225 w 12206704"/>
              <a:gd name="connsiteY24" fmla="*/ 1665225 h 1825481"/>
              <a:gd name="connsiteX25" fmla="*/ 8435982 w 12206704"/>
              <a:gd name="connsiteY25" fmla="*/ 1674652 h 1825481"/>
              <a:gd name="connsiteX26" fmla="*/ 8266299 w 12206704"/>
              <a:gd name="connsiteY26" fmla="*/ 1684079 h 1825481"/>
              <a:gd name="connsiteX27" fmla="*/ 8021203 w 12206704"/>
              <a:gd name="connsiteY27" fmla="*/ 1702932 h 1825481"/>
              <a:gd name="connsiteX28" fmla="*/ 7813813 w 12206704"/>
              <a:gd name="connsiteY28" fmla="*/ 1712359 h 1825481"/>
              <a:gd name="connsiteX29" fmla="*/ 7625277 w 12206704"/>
              <a:gd name="connsiteY29" fmla="*/ 1712359 h 1825481"/>
              <a:gd name="connsiteX30" fmla="*/ 7399033 w 12206704"/>
              <a:gd name="connsiteY30" fmla="*/ 1721786 h 1825481"/>
              <a:gd name="connsiteX31" fmla="*/ 7135083 w 12206704"/>
              <a:gd name="connsiteY31" fmla="*/ 1721786 h 1825481"/>
              <a:gd name="connsiteX32" fmla="*/ 6795718 w 12206704"/>
              <a:gd name="connsiteY32" fmla="*/ 1712359 h 1825481"/>
              <a:gd name="connsiteX33" fmla="*/ 6333805 w 12206704"/>
              <a:gd name="connsiteY33" fmla="*/ 1684079 h 1825481"/>
              <a:gd name="connsiteX34" fmla="*/ 5862464 w 12206704"/>
              <a:gd name="connsiteY34" fmla="*/ 1655798 h 1825481"/>
              <a:gd name="connsiteX35" fmla="*/ 5409978 w 12206704"/>
              <a:gd name="connsiteY35" fmla="*/ 1599237 h 1825481"/>
              <a:gd name="connsiteX36" fmla="*/ 4976345 w 12206704"/>
              <a:gd name="connsiteY36" fmla="*/ 1542676 h 1825481"/>
              <a:gd name="connsiteX37" fmla="*/ 4410737 w 12206704"/>
              <a:gd name="connsiteY37" fmla="*/ 1476689 h 1825481"/>
              <a:gd name="connsiteX38" fmla="*/ 3973963 w 12206704"/>
              <a:gd name="connsiteY38" fmla="*/ 1440568 h 1825481"/>
              <a:gd name="connsiteX39" fmla="*/ 3609458 w 12206704"/>
              <a:gd name="connsiteY39" fmla="*/ 1401275 h 1825481"/>
              <a:gd name="connsiteX40" fmla="*/ 3285805 w 12206704"/>
              <a:gd name="connsiteY40" fmla="*/ 1355727 h 1825481"/>
              <a:gd name="connsiteX41" fmla="*/ 2987289 w 12206704"/>
              <a:gd name="connsiteY41" fmla="*/ 1335287 h 1825481"/>
              <a:gd name="connsiteX42" fmla="*/ 2638497 w 12206704"/>
              <a:gd name="connsiteY42" fmla="*/ 1325860 h 1825481"/>
              <a:gd name="connsiteX43" fmla="*/ 2336840 w 12206704"/>
              <a:gd name="connsiteY43" fmla="*/ 1344714 h 1825481"/>
              <a:gd name="connsiteX44" fmla="*/ 2091743 w 12206704"/>
              <a:gd name="connsiteY44" fmla="*/ 1354140 h 1825481"/>
              <a:gd name="connsiteX45" fmla="*/ 1742951 w 12206704"/>
              <a:gd name="connsiteY45" fmla="*/ 1401274 h 1825481"/>
              <a:gd name="connsiteX46" fmla="*/ 1460147 w 12206704"/>
              <a:gd name="connsiteY46" fmla="*/ 1438982 h 1825481"/>
              <a:gd name="connsiteX47" fmla="*/ 1252757 w 12206704"/>
              <a:gd name="connsiteY47" fmla="*/ 1476689 h 1825481"/>
              <a:gd name="connsiteX48" fmla="*/ 1045367 w 12206704"/>
              <a:gd name="connsiteY48" fmla="*/ 1514396 h 1825481"/>
              <a:gd name="connsiteX49" fmla="*/ 790844 w 12206704"/>
              <a:gd name="connsiteY49" fmla="*/ 1580384 h 1825481"/>
              <a:gd name="connsiteX50" fmla="*/ 592881 w 12206704"/>
              <a:gd name="connsiteY50" fmla="*/ 1627518 h 1825481"/>
              <a:gd name="connsiteX51" fmla="*/ 413772 w 12206704"/>
              <a:gd name="connsiteY51" fmla="*/ 1684079 h 1825481"/>
              <a:gd name="connsiteX52" fmla="*/ 149821 w 12206704"/>
              <a:gd name="connsiteY52" fmla="*/ 1768920 h 1825481"/>
              <a:gd name="connsiteX53" fmla="*/ 8419 w 12206704"/>
              <a:gd name="connsiteY53" fmla="*/ 1825481 h 1825481"/>
              <a:gd name="connsiteX54" fmla="*/ 8420 w 12206704"/>
              <a:gd name="connsiteY54" fmla="*/ 820614 h 1825481"/>
              <a:gd name="connsiteX55" fmla="*/ 5748 w 12206704"/>
              <a:gd name="connsiteY55" fmla="*/ 19924 h 1825481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3569 h 1859126"/>
              <a:gd name="connsiteX1" fmla="*/ 490100 w 12232722"/>
              <a:gd name="connsiteY1" fmla="*/ 61565 h 1859126"/>
              <a:gd name="connsiteX2" fmla="*/ 2475980 w 12232722"/>
              <a:gd name="connsiteY2" fmla="*/ 33719 h 1859126"/>
              <a:gd name="connsiteX3" fmla="*/ 12223295 w 12232722"/>
              <a:gd name="connsiteY3" fmla="*/ 58606 h 1859126"/>
              <a:gd name="connsiteX4" fmla="*/ 12232722 w 12232722"/>
              <a:gd name="connsiteY4" fmla="*/ 1378359 h 1859126"/>
              <a:gd name="connsiteX5" fmla="*/ 11978198 w 12232722"/>
              <a:gd name="connsiteY5" fmla="*/ 1406639 h 1859126"/>
              <a:gd name="connsiteX6" fmla="*/ 11714247 w 12232722"/>
              <a:gd name="connsiteY6" fmla="*/ 1444346 h 1859126"/>
              <a:gd name="connsiteX7" fmla="*/ 11356029 w 12232722"/>
              <a:gd name="connsiteY7" fmla="*/ 1463200 h 1859126"/>
              <a:gd name="connsiteX8" fmla="*/ 11063798 w 12232722"/>
              <a:gd name="connsiteY8" fmla="*/ 1500907 h 1859126"/>
              <a:gd name="connsiteX9" fmla="*/ 10903542 w 12232722"/>
              <a:gd name="connsiteY9" fmla="*/ 1519761 h 1859126"/>
              <a:gd name="connsiteX10" fmla="*/ 10733860 w 12232722"/>
              <a:gd name="connsiteY10" fmla="*/ 1538614 h 1859126"/>
              <a:gd name="connsiteX11" fmla="*/ 10601884 w 12232722"/>
              <a:gd name="connsiteY11" fmla="*/ 1548041 h 1859126"/>
              <a:gd name="connsiteX12" fmla="*/ 10488763 w 12232722"/>
              <a:gd name="connsiteY12" fmla="*/ 1557468 h 1859126"/>
              <a:gd name="connsiteX13" fmla="*/ 10319080 w 12232722"/>
              <a:gd name="connsiteY13" fmla="*/ 1576321 h 1859126"/>
              <a:gd name="connsiteX14" fmla="*/ 10196532 w 12232722"/>
              <a:gd name="connsiteY14" fmla="*/ 1585748 h 1859126"/>
              <a:gd name="connsiteX15" fmla="*/ 10092837 w 12232722"/>
              <a:gd name="connsiteY15" fmla="*/ 1585748 h 1859126"/>
              <a:gd name="connsiteX16" fmla="*/ 9923155 w 12232722"/>
              <a:gd name="connsiteY16" fmla="*/ 1604602 h 1859126"/>
              <a:gd name="connsiteX17" fmla="*/ 9800606 w 12232722"/>
              <a:gd name="connsiteY17" fmla="*/ 1623455 h 1859126"/>
              <a:gd name="connsiteX18" fmla="*/ 9678058 w 12232722"/>
              <a:gd name="connsiteY18" fmla="*/ 1623455 h 1859126"/>
              <a:gd name="connsiteX19" fmla="*/ 9574363 w 12232722"/>
              <a:gd name="connsiteY19" fmla="*/ 1623455 h 1859126"/>
              <a:gd name="connsiteX20" fmla="*/ 9414107 w 12232722"/>
              <a:gd name="connsiteY20" fmla="*/ 1642309 h 1859126"/>
              <a:gd name="connsiteX21" fmla="*/ 9300985 w 12232722"/>
              <a:gd name="connsiteY21" fmla="*/ 1651736 h 1859126"/>
              <a:gd name="connsiteX22" fmla="*/ 9018181 w 12232722"/>
              <a:gd name="connsiteY22" fmla="*/ 1680016 h 1859126"/>
              <a:gd name="connsiteX23" fmla="*/ 8829645 w 12232722"/>
              <a:gd name="connsiteY23" fmla="*/ 1689443 h 1859126"/>
              <a:gd name="connsiteX24" fmla="*/ 8688243 w 12232722"/>
              <a:gd name="connsiteY24" fmla="*/ 1698870 h 1859126"/>
              <a:gd name="connsiteX25" fmla="*/ 8462000 w 12232722"/>
              <a:gd name="connsiteY25" fmla="*/ 1708297 h 1859126"/>
              <a:gd name="connsiteX26" fmla="*/ 8292317 w 12232722"/>
              <a:gd name="connsiteY26" fmla="*/ 1717724 h 1859126"/>
              <a:gd name="connsiteX27" fmla="*/ 8047221 w 12232722"/>
              <a:gd name="connsiteY27" fmla="*/ 1736577 h 1859126"/>
              <a:gd name="connsiteX28" fmla="*/ 7839831 w 12232722"/>
              <a:gd name="connsiteY28" fmla="*/ 1746004 h 1859126"/>
              <a:gd name="connsiteX29" fmla="*/ 7651295 w 12232722"/>
              <a:gd name="connsiteY29" fmla="*/ 1746004 h 1859126"/>
              <a:gd name="connsiteX30" fmla="*/ 7425051 w 12232722"/>
              <a:gd name="connsiteY30" fmla="*/ 1755431 h 1859126"/>
              <a:gd name="connsiteX31" fmla="*/ 7161101 w 12232722"/>
              <a:gd name="connsiteY31" fmla="*/ 1755431 h 1859126"/>
              <a:gd name="connsiteX32" fmla="*/ 6821736 w 12232722"/>
              <a:gd name="connsiteY32" fmla="*/ 1746004 h 1859126"/>
              <a:gd name="connsiteX33" fmla="*/ 6359823 w 12232722"/>
              <a:gd name="connsiteY33" fmla="*/ 1717724 h 1859126"/>
              <a:gd name="connsiteX34" fmla="*/ 5888482 w 12232722"/>
              <a:gd name="connsiteY34" fmla="*/ 1689443 h 1859126"/>
              <a:gd name="connsiteX35" fmla="*/ 5435996 w 12232722"/>
              <a:gd name="connsiteY35" fmla="*/ 1632882 h 1859126"/>
              <a:gd name="connsiteX36" fmla="*/ 5002363 w 12232722"/>
              <a:gd name="connsiteY36" fmla="*/ 1576321 h 1859126"/>
              <a:gd name="connsiteX37" fmla="*/ 4436755 w 12232722"/>
              <a:gd name="connsiteY37" fmla="*/ 1510334 h 1859126"/>
              <a:gd name="connsiteX38" fmla="*/ 3999981 w 12232722"/>
              <a:gd name="connsiteY38" fmla="*/ 1474213 h 1859126"/>
              <a:gd name="connsiteX39" fmla="*/ 3635476 w 12232722"/>
              <a:gd name="connsiteY39" fmla="*/ 1434920 h 1859126"/>
              <a:gd name="connsiteX40" fmla="*/ 3311823 w 12232722"/>
              <a:gd name="connsiteY40" fmla="*/ 1389372 h 1859126"/>
              <a:gd name="connsiteX41" fmla="*/ 3013307 w 12232722"/>
              <a:gd name="connsiteY41" fmla="*/ 1368932 h 1859126"/>
              <a:gd name="connsiteX42" fmla="*/ 2664515 w 12232722"/>
              <a:gd name="connsiteY42" fmla="*/ 1359505 h 1859126"/>
              <a:gd name="connsiteX43" fmla="*/ 2362858 w 12232722"/>
              <a:gd name="connsiteY43" fmla="*/ 1378359 h 1859126"/>
              <a:gd name="connsiteX44" fmla="*/ 2117761 w 12232722"/>
              <a:gd name="connsiteY44" fmla="*/ 1387785 h 1859126"/>
              <a:gd name="connsiteX45" fmla="*/ 1768969 w 12232722"/>
              <a:gd name="connsiteY45" fmla="*/ 1434919 h 1859126"/>
              <a:gd name="connsiteX46" fmla="*/ 1486165 w 12232722"/>
              <a:gd name="connsiteY46" fmla="*/ 1472627 h 1859126"/>
              <a:gd name="connsiteX47" fmla="*/ 1278775 w 12232722"/>
              <a:gd name="connsiteY47" fmla="*/ 1510334 h 1859126"/>
              <a:gd name="connsiteX48" fmla="*/ 1071385 w 12232722"/>
              <a:gd name="connsiteY48" fmla="*/ 1548041 h 1859126"/>
              <a:gd name="connsiteX49" fmla="*/ 816862 w 12232722"/>
              <a:gd name="connsiteY49" fmla="*/ 1614029 h 1859126"/>
              <a:gd name="connsiteX50" fmla="*/ 618899 w 12232722"/>
              <a:gd name="connsiteY50" fmla="*/ 1661163 h 1859126"/>
              <a:gd name="connsiteX51" fmla="*/ 439790 w 12232722"/>
              <a:gd name="connsiteY51" fmla="*/ 1717724 h 1859126"/>
              <a:gd name="connsiteX52" fmla="*/ 175839 w 12232722"/>
              <a:gd name="connsiteY52" fmla="*/ 1802565 h 1859126"/>
              <a:gd name="connsiteX53" fmla="*/ 34437 w 12232722"/>
              <a:gd name="connsiteY53" fmla="*/ 1859126 h 1859126"/>
              <a:gd name="connsiteX54" fmla="*/ 34438 w 12232722"/>
              <a:gd name="connsiteY54" fmla="*/ 854259 h 1859126"/>
              <a:gd name="connsiteX55" fmla="*/ 31766 w 12232722"/>
              <a:gd name="connsiteY55" fmla="*/ 53569 h 1859126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63280 w 12232722"/>
              <a:gd name="connsiteY2" fmla="*/ 48332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6413 w 12207369"/>
              <a:gd name="connsiteY0" fmla="*/ 6865 h 1812422"/>
              <a:gd name="connsiteX1" fmla="*/ 464747 w 12207369"/>
              <a:gd name="connsiteY1" fmla="*/ 9637 h 1812422"/>
              <a:gd name="connsiteX2" fmla="*/ 2437927 w 12207369"/>
              <a:gd name="connsiteY2" fmla="*/ 74 h 1812422"/>
              <a:gd name="connsiteX3" fmla="*/ 12197942 w 12207369"/>
              <a:gd name="connsiteY3" fmla="*/ 11902 h 1812422"/>
              <a:gd name="connsiteX4" fmla="*/ 12207369 w 12207369"/>
              <a:gd name="connsiteY4" fmla="*/ 1331655 h 1812422"/>
              <a:gd name="connsiteX5" fmla="*/ 11952845 w 12207369"/>
              <a:gd name="connsiteY5" fmla="*/ 1359935 h 1812422"/>
              <a:gd name="connsiteX6" fmla="*/ 11688894 w 12207369"/>
              <a:gd name="connsiteY6" fmla="*/ 1397642 h 1812422"/>
              <a:gd name="connsiteX7" fmla="*/ 11330676 w 12207369"/>
              <a:gd name="connsiteY7" fmla="*/ 1416496 h 1812422"/>
              <a:gd name="connsiteX8" fmla="*/ 11038445 w 12207369"/>
              <a:gd name="connsiteY8" fmla="*/ 1454203 h 1812422"/>
              <a:gd name="connsiteX9" fmla="*/ 10878189 w 12207369"/>
              <a:gd name="connsiteY9" fmla="*/ 1473057 h 1812422"/>
              <a:gd name="connsiteX10" fmla="*/ 10708507 w 12207369"/>
              <a:gd name="connsiteY10" fmla="*/ 1491910 h 1812422"/>
              <a:gd name="connsiteX11" fmla="*/ 10576531 w 12207369"/>
              <a:gd name="connsiteY11" fmla="*/ 1501337 h 1812422"/>
              <a:gd name="connsiteX12" fmla="*/ 10463410 w 12207369"/>
              <a:gd name="connsiteY12" fmla="*/ 1510764 h 1812422"/>
              <a:gd name="connsiteX13" fmla="*/ 10293727 w 12207369"/>
              <a:gd name="connsiteY13" fmla="*/ 1529617 h 1812422"/>
              <a:gd name="connsiteX14" fmla="*/ 10171179 w 12207369"/>
              <a:gd name="connsiteY14" fmla="*/ 1539044 h 1812422"/>
              <a:gd name="connsiteX15" fmla="*/ 10067484 w 12207369"/>
              <a:gd name="connsiteY15" fmla="*/ 1539044 h 1812422"/>
              <a:gd name="connsiteX16" fmla="*/ 9897802 w 12207369"/>
              <a:gd name="connsiteY16" fmla="*/ 1557898 h 1812422"/>
              <a:gd name="connsiteX17" fmla="*/ 9775253 w 12207369"/>
              <a:gd name="connsiteY17" fmla="*/ 1576751 h 1812422"/>
              <a:gd name="connsiteX18" fmla="*/ 9652705 w 12207369"/>
              <a:gd name="connsiteY18" fmla="*/ 1576751 h 1812422"/>
              <a:gd name="connsiteX19" fmla="*/ 9549010 w 12207369"/>
              <a:gd name="connsiteY19" fmla="*/ 1576751 h 1812422"/>
              <a:gd name="connsiteX20" fmla="*/ 9388754 w 12207369"/>
              <a:gd name="connsiteY20" fmla="*/ 1595605 h 1812422"/>
              <a:gd name="connsiteX21" fmla="*/ 9275632 w 12207369"/>
              <a:gd name="connsiteY21" fmla="*/ 1605032 h 1812422"/>
              <a:gd name="connsiteX22" fmla="*/ 8992828 w 12207369"/>
              <a:gd name="connsiteY22" fmla="*/ 1633312 h 1812422"/>
              <a:gd name="connsiteX23" fmla="*/ 8804292 w 12207369"/>
              <a:gd name="connsiteY23" fmla="*/ 1642739 h 1812422"/>
              <a:gd name="connsiteX24" fmla="*/ 8662890 w 12207369"/>
              <a:gd name="connsiteY24" fmla="*/ 1652166 h 1812422"/>
              <a:gd name="connsiteX25" fmla="*/ 8436647 w 12207369"/>
              <a:gd name="connsiteY25" fmla="*/ 1661593 h 1812422"/>
              <a:gd name="connsiteX26" fmla="*/ 8266964 w 12207369"/>
              <a:gd name="connsiteY26" fmla="*/ 1671020 h 1812422"/>
              <a:gd name="connsiteX27" fmla="*/ 8021868 w 12207369"/>
              <a:gd name="connsiteY27" fmla="*/ 1689873 h 1812422"/>
              <a:gd name="connsiteX28" fmla="*/ 7814478 w 12207369"/>
              <a:gd name="connsiteY28" fmla="*/ 1699300 h 1812422"/>
              <a:gd name="connsiteX29" fmla="*/ 7625942 w 12207369"/>
              <a:gd name="connsiteY29" fmla="*/ 1699300 h 1812422"/>
              <a:gd name="connsiteX30" fmla="*/ 7399698 w 12207369"/>
              <a:gd name="connsiteY30" fmla="*/ 1708727 h 1812422"/>
              <a:gd name="connsiteX31" fmla="*/ 7135748 w 12207369"/>
              <a:gd name="connsiteY31" fmla="*/ 1708727 h 1812422"/>
              <a:gd name="connsiteX32" fmla="*/ 6796383 w 12207369"/>
              <a:gd name="connsiteY32" fmla="*/ 1699300 h 1812422"/>
              <a:gd name="connsiteX33" fmla="*/ 6334470 w 12207369"/>
              <a:gd name="connsiteY33" fmla="*/ 1671020 h 1812422"/>
              <a:gd name="connsiteX34" fmla="*/ 5863129 w 12207369"/>
              <a:gd name="connsiteY34" fmla="*/ 1642739 h 1812422"/>
              <a:gd name="connsiteX35" fmla="*/ 5410643 w 12207369"/>
              <a:gd name="connsiteY35" fmla="*/ 1586178 h 1812422"/>
              <a:gd name="connsiteX36" fmla="*/ 4977010 w 12207369"/>
              <a:gd name="connsiteY36" fmla="*/ 1529617 h 1812422"/>
              <a:gd name="connsiteX37" fmla="*/ 4411402 w 12207369"/>
              <a:gd name="connsiteY37" fmla="*/ 1463630 h 1812422"/>
              <a:gd name="connsiteX38" fmla="*/ 3974628 w 12207369"/>
              <a:gd name="connsiteY38" fmla="*/ 1427509 h 1812422"/>
              <a:gd name="connsiteX39" fmla="*/ 3610123 w 12207369"/>
              <a:gd name="connsiteY39" fmla="*/ 1388216 h 1812422"/>
              <a:gd name="connsiteX40" fmla="*/ 3286470 w 12207369"/>
              <a:gd name="connsiteY40" fmla="*/ 1342668 h 1812422"/>
              <a:gd name="connsiteX41" fmla="*/ 2987954 w 12207369"/>
              <a:gd name="connsiteY41" fmla="*/ 1322228 h 1812422"/>
              <a:gd name="connsiteX42" fmla="*/ 2639162 w 12207369"/>
              <a:gd name="connsiteY42" fmla="*/ 1312801 h 1812422"/>
              <a:gd name="connsiteX43" fmla="*/ 2337505 w 12207369"/>
              <a:gd name="connsiteY43" fmla="*/ 1331655 h 1812422"/>
              <a:gd name="connsiteX44" fmla="*/ 2092408 w 12207369"/>
              <a:gd name="connsiteY44" fmla="*/ 1341081 h 1812422"/>
              <a:gd name="connsiteX45" fmla="*/ 1743616 w 12207369"/>
              <a:gd name="connsiteY45" fmla="*/ 1388215 h 1812422"/>
              <a:gd name="connsiteX46" fmla="*/ 1460812 w 12207369"/>
              <a:gd name="connsiteY46" fmla="*/ 1425923 h 1812422"/>
              <a:gd name="connsiteX47" fmla="*/ 1253422 w 12207369"/>
              <a:gd name="connsiteY47" fmla="*/ 1463630 h 1812422"/>
              <a:gd name="connsiteX48" fmla="*/ 1046032 w 12207369"/>
              <a:gd name="connsiteY48" fmla="*/ 1501337 h 1812422"/>
              <a:gd name="connsiteX49" fmla="*/ 791509 w 12207369"/>
              <a:gd name="connsiteY49" fmla="*/ 1567325 h 1812422"/>
              <a:gd name="connsiteX50" fmla="*/ 593546 w 12207369"/>
              <a:gd name="connsiteY50" fmla="*/ 1614459 h 1812422"/>
              <a:gd name="connsiteX51" fmla="*/ 414437 w 12207369"/>
              <a:gd name="connsiteY51" fmla="*/ 1671020 h 1812422"/>
              <a:gd name="connsiteX52" fmla="*/ 150486 w 12207369"/>
              <a:gd name="connsiteY52" fmla="*/ 1755861 h 1812422"/>
              <a:gd name="connsiteX53" fmla="*/ 9084 w 12207369"/>
              <a:gd name="connsiteY53" fmla="*/ 1812422 h 1812422"/>
              <a:gd name="connsiteX54" fmla="*/ 9085 w 12207369"/>
              <a:gd name="connsiteY54" fmla="*/ 807555 h 1812422"/>
              <a:gd name="connsiteX55" fmla="*/ 6413 w 12207369"/>
              <a:gd name="connsiteY55" fmla="*/ 6865 h 1812422"/>
              <a:gd name="connsiteX0" fmla="*/ 7162 w 12208118"/>
              <a:gd name="connsiteY0" fmla="*/ 6865 h 1812422"/>
              <a:gd name="connsiteX1" fmla="*/ 465496 w 12208118"/>
              <a:gd name="connsiteY1" fmla="*/ 9637 h 1812422"/>
              <a:gd name="connsiteX2" fmla="*/ 2438676 w 12208118"/>
              <a:gd name="connsiteY2" fmla="*/ 74 h 1812422"/>
              <a:gd name="connsiteX3" fmla="*/ 12198691 w 12208118"/>
              <a:gd name="connsiteY3" fmla="*/ 11902 h 1812422"/>
              <a:gd name="connsiteX4" fmla="*/ 12208118 w 12208118"/>
              <a:gd name="connsiteY4" fmla="*/ 1331655 h 1812422"/>
              <a:gd name="connsiteX5" fmla="*/ 11953594 w 12208118"/>
              <a:gd name="connsiteY5" fmla="*/ 1359935 h 1812422"/>
              <a:gd name="connsiteX6" fmla="*/ 11689643 w 12208118"/>
              <a:gd name="connsiteY6" fmla="*/ 1397642 h 1812422"/>
              <a:gd name="connsiteX7" fmla="*/ 11331425 w 12208118"/>
              <a:gd name="connsiteY7" fmla="*/ 1416496 h 1812422"/>
              <a:gd name="connsiteX8" fmla="*/ 11039194 w 12208118"/>
              <a:gd name="connsiteY8" fmla="*/ 1454203 h 1812422"/>
              <a:gd name="connsiteX9" fmla="*/ 10878938 w 12208118"/>
              <a:gd name="connsiteY9" fmla="*/ 1473057 h 1812422"/>
              <a:gd name="connsiteX10" fmla="*/ 10709256 w 12208118"/>
              <a:gd name="connsiteY10" fmla="*/ 1491910 h 1812422"/>
              <a:gd name="connsiteX11" fmla="*/ 10577280 w 12208118"/>
              <a:gd name="connsiteY11" fmla="*/ 1501337 h 1812422"/>
              <a:gd name="connsiteX12" fmla="*/ 10464159 w 12208118"/>
              <a:gd name="connsiteY12" fmla="*/ 1510764 h 1812422"/>
              <a:gd name="connsiteX13" fmla="*/ 10294476 w 12208118"/>
              <a:gd name="connsiteY13" fmla="*/ 1529617 h 1812422"/>
              <a:gd name="connsiteX14" fmla="*/ 10171928 w 12208118"/>
              <a:gd name="connsiteY14" fmla="*/ 1539044 h 1812422"/>
              <a:gd name="connsiteX15" fmla="*/ 10068233 w 12208118"/>
              <a:gd name="connsiteY15" fmla="*/ 1539044 h 1812422"/>
              <a:gd name="connsiteX16" fmla="*/ 9898551 w 12208118"/>
              <a:gd name="connsiteY16" fmla="*/ 1557898 h 1812422"/>
              <a:gd name="connsiteX17" fmla="*/ 9776002 w 12208118"/>
              <a:gd name="connsiteY17" fmla="*/ 1576751 h 1812422"/>
              <a:gd name="connsiteX18" fmla="*/ 9653454 w 12208118"/>
              <a:gd name="connsiteY18" fmla="*/ 1576751 h 1812422"/>
              <a:gd name="connsiteX19" fmla="*/ 9549759 w 12208118"/>
              <a:gd name="connsiteY19" fmla="*/ 1576751 h 1812422"/>
              <a:gd name="connsiteX20" fmla="*/ 9389503 w 12208118"/>
              <a:gd name="connsiteY20" fmla="*/ 1595605 h 1812422"/>
              <a:gd name="connsiteX21" fmla="*/ 9276381 w 12208118"/>
              <a:gd name="connsiteY21" fmla="*/ 1605032 h 1812422"/>
              <a:gd name="connsiteX22" fmla="*/ 8993577 w 12208118"/>
              <a:gd name="connsiteY22" fmla="*/ 1633312 h 1812422"/>
              <a:gd name="connsiteX23" fmla="*/ 8805041 w 12208118"/>
              <a:gd name="connsiteY23" fmla="*/ 1642739 h 1812422"/>
              <a:gd name="connsiteX24" fmla="*/ 8663639 w 12208118"/>
              <a:gd name="connsiteY24" fmla="*/ 1652166 h 1812422"/>
              <a:gd name="connsiteX25" fmla="*/ 8437396 w 12208118"/>
              <a:gd name="connsiteY25" fmla="*/ 1661593 h 1812422"/>
              <a:gd name="connsiteX26" fmla="*/ 8267713 w 12208118"/>
              <a:gd name="connsiteY26" fmla="*/ 1671020 h 1812422"/>
              <a:gd name="connsiteX27" fmla="*/ 8022617 w 12208118"/>
              <a:gd name="connsiteY27" fmla="*/ 1689873 h 1812422"/>
              <a:gd name="connsiteX28" fmla="*/ 7815227 w 12208118"/>
              <a:gd name="connsiteY28" fmla="*/ 1699300 h 1812422"/>
              <a:gd name="connsiteX29" fmla="*/ 7626691 w 12208118"/>
              <a:gd name="connsiteY29" fmla="*/ 1699300 h 1812422"/>
              <a:gd name="connsiteX30" fmla="*/ 7400447 w 12208118"/>
              <a:gd name="connsiteY30" fmla="*/ 1708727 h 1812422"/>
              <a:gd name="connsiteX31" fmla="*/ 7136497 w 12208118"/>
              <a:gd name="connsiteY31" fmla="*/ 1708727 h 1812422"/>
              <a:gd name="connsiteX32" fmla="*/ 6797132 w 12208118"/>
              <a:gd name="connsiteY32" fmla="*/ 1699300 h 1812422"/>
              <a:gd name="connsiteX33" fmla="*/ 6335219 w 12208118"/>
              <a:gd name="connsiteY33" fmla="*/ 1671020 h 1812422"/>
              <a:gd name="connsiteX34" fmla="*/ 5863878 w 12208118"/>
              <a:gd name="connsiteY34" fmla="*/ 1642739 h 1812422"/>
              <a:gd name="connsiteX35" fmla="*/ 5411392 w 12208118"/>
              <a:gd name="connsiteY35" fmla="*/ 1586178 h 1812422"/>
              <a:gd name="connsiteX36" fmla="*/ 4977759 w 12208118"/>
              <a:gd name="connsiteY36" fmla="*/ 1529617 h 1812422"/>
              <a:gd name="connsiteX37" fmla="*/ 4412151 w 12208118"/>
              <a:gd name="connsiteY37" fmla="*/ 1463630 h 1812422"/>
              <a:gd name="connsiteX38" fmla="*/ 3975377 w 12208118"/>
              <a:gd name="connsiteY38" fmla="*/ 1427509 h 1812422"/>
              <a:gd name="connsiteX39" fmla="*/ 3610872 w 12208118"/>
              <a:gd name="connsiteY39" fmla="*/ 1388216 h 1812422"/>
              <a:gd name="connsiteX40" fmla="*/ 3287219 w 12208118"/>
              <a:gd name="connsiteY40" fmla="*/ 1342668 h 1812422"/>
              <a:gd name="connsiteX41" fmla="*/ 2988703 w 12208118"/>
              <a:gd name="connsiteY41" fmla="*/ 1322228 h 1812422"/>
              <a:gd name="connsiteX42" fmla="*/ 2639911 w 12208118"/>
              <a:gd name="connsiteY42" fmla="*/ 1312801 h 1812422"/>
              <a:gd name="connsiteX43" fmla="*/ 2338254 w 12208118"/>
              <a:gd name="connsiteY43" fmla="*/ 1331655 h 1812422"/>
              <a:gd name="connsiteX44" fmla="*/ 2093157 w 12208118"/>
              <a:gd name="connsiteY44" fmla="*/ 1341081 h 1812422"/>
              <a:gd name="connsiteX45" fmla="*/ 1744365 w 12208118"/>
              <a:gd name="connsiteY45" fmla="*/ 1388215 h 1812422"/>
              <a:gd name="connsiteX46" fmla="*/ 1461561 w 12208118"/>
              <a:gd name="connsiteY46" fmla="*/ 1425923 h 1812422"/>
              <a:gd name="connsiteX47" fmla="*/ 1254171 w 12208118"/>
              <a:gd name="connsiteY47" fmla="*/ 1463630 h 1812422"/>
              <a:gd name="connsiteX48" fmla="*/ 1046781 w 12208118"/>
              <a:gd name="connsiteY48" fmla="*/ 1501337 h 1812422"/>
              <a:gd name="connsiteX49" fmla="*/ 792258 w 12208118"/>
              <a:gd name="connsiteY49" fmla="*/ 1567325 h 1812422"/>
              <a:gd name="connsiteX50" fmla="*/ 594295 w 12208118"/>
              <a:gd name="connsiteY50" fmla="*/ 1614459 h 1812422"/>
              <a:gd name="connsiteX51" fmla="*/ 415186 w 12208118"/>
              <a:gd name="connsiteY51" fmla="*/ 1671020 h 1812422"/>
              <a:gd name="connsiteX52" fmla="*/ 151235 w 12208118"/>
              <a:gd name="connsiteY52" fmla="*/ 1755861 h 1812422"/>
              <a:gd name="connsiteX53" fmla="*/ 9833 w 12208118"/>
              <a:gd name="connsiteY53" fmla="*/ 1812422 h 1812422"/>
              <a:gd name="connsiteX54" fmla="*/ 9834 w 12208118"/>
              <a:gd name="connsiteY54" fmla="*/ 807555 h 1812422"/>
              <a:gd name="connsiteX55" fmla="*/ 7162 w 12208118"/>
              <a:gd name="connsiteY55" fmla="*/ 6865 h 1812422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5019 w 12205975"/>
              <a:gd name="connsiteY0" fmla="*/ 6865 h 1815034"/>
              <a:gd name="connsiteX1" fmla="*/ 463353 w 12205975"/>
              <a:gd name="connsiteY1" fmla="*/ 9637 h 1815034"/>
              <a:gd name="connsiteX2" fmla="*/ 2436533 w 12205975"/>
              <a:gd name="connsiteY2" fmla="*/ 74 h 1815034"/>
              <a:gd name="connsiteX3" fmla="*/ 12196548 w 12205975"/>
              <a:gd name="connsiteY3" fmla="*/ 11902 h 1815034"/>
              <a:gd name="connsiteX4" fmla="*/ 12205975 w 12205975"/>
              <a:gd name="connsiteY4" fmla="*/ 1331655 h 1815034"/>
              <a:gd name="connsiteX5" fmla="*/ 11951451 w 12205975"/>
              <a:gd name="connsiteY5" fmla="*/ 1359935 h 1815034"/>
              <a:gd name="connsiteX6" fmla="*/ 11687500 w 12205975"/>
              <a:gd name="connsiteY6" fmla="*/ 1397642 h 1815034"/>
              <a:gd name="connsiteX7" fmla="*/ 11329282 w 12205975"/>
              <a:gd name="connsiteY7" fmla="*/ 1416496 h 1815034"/>
              <a:gd name="connsiteX8" fmla="*/ 11037051 w 12205975"/>
              <a:gd name="connsiteY8" fmla="*/ 1454203 h 1815034"/>
              <a:gd name="connsiteX9" fmla="*/ 10876795 w 12205975"/>
              <a:gd name="connsiteY9" fmla="*/ 1473057 h 1815034"/>
              <a:gd name="connsiteX10" fmla="*/ 10707113 w 12205975"/>
              <a:gd name="connsiteY10" fmla="*/ 1491910 h 1815034"/>
              <a:gd name="connsiteX11" fmla="*/ 10575137 w 12205975"/>
              <a:gd name="connsiteY11" fmla="*/ 1501337 h 1815034"/>
              <a:gd name="connsiteX12" fmla="*/ 10462016 w 12205975"/>
              <a:gd name="connsiteY12" fmla="*/ 1510764 h 1815034"/>
              <a:gd name="connsiteX13" fmla="*/ 10292333 w 12205975"/>
              <a:gd name="connsiteY13" fmla="*/ 1529617 h 1815034"/>
              <a:gd name="connsiteX14" fmla="*/ 10169785 w 12205975"/>
              <a:gd name="connsiteY14" fmla="*/ 1539044 h 1815034"/>
              <a:gd name="connsiteX15" fmla="*/ 10066090 w 12205975"/>
              <a:gd name="connsiteY15" fmla="*/ 1539044 h 1815034"/>
              <a:gd name="connsiteX16" fmla="*/ 9896408 w 12205975"/>
              <a:gd name="connsiteY16" fmla="*/ 1557898 h 1815034"/>
              <a:gd name="connsiteX17" fmla="*/ 9773859 w 12205975"/>
              <a:gd name="connsiteY17" fmla="*/ 1576751 h 1815034"/>
              <a:gd name="connsiteX18" fmla="*/ 9651311 w 12205975"/>
              <a:gd name="connsiteY18" fmla="*/ 1576751 h 1815034"/>
              <a:gd name="connsiteX19" fmla="*/ 9547616 w 12205975"/>
              <a:gd name="connsiteY19" fmla="*/ 1576751 h 1815034"/>
              <a:gd name="connsiteX20" fmla="*/ 9387360 w 12205975"/>
              <a:gd name="connsiteY20" fmla="*/ 1595605 h 1815034"/>
              <a:gd name="connsiteX21" fmla="*/ 9274238 w 12205975"/>
              <a:gd name="connsiteY21" fmla="*/ 1605032 h 1815034"/>
              <a:gd name="connsiteX22" fmla="*/ 8991434 w 12205975"/>
              <a:gd name="connsiteY22" fmla="*/ 1633312 h 1815034"/>
              <a:gd name="connsiteX23" fmla="*/ 8802898 w 12205975"/>
              <a:gd name="connsiteY23" fmla="*/ 1642739 h 1815034"/>
              <a:gd name="connsiteX24" fmla="*/ 8661496 w 12205975"/>
              <a:gd name="connsiteY24" fmla="*/ 1652166 h 1815034"/>
              <a:gd name="connsiteX25" fmla="*/ 8435253 w 12205975"/>
              <a:gd name="connsiteY25" fmla="*/ 1661593 h 1815034"/>
              <a:gd name="connsiteX26" fmla="*/ 8265570 w 12205975"/>
              <a:gd name="connsiteY26" fmla="*/ 1671020 h 1815034"/>
              <a:gd name="connsiteX27" fmla="*/ 8020474 w 12205975"/>
              <a:gd name="connsiteY27" fmla="*/ 1689873 h 1815034"/>
              <a:gd name="connsiteX28" fmla="*/ 7813084 w 12205975"/>
              <a:gd name="connsiteY28" fmla="*/ 1699300 h 1815034"/>
              <a:gd name="connsiteX29" fmla="*/ 7624548 w 12205975"/>
              <a:gd name="connsiteY29" fmla="*/ 1699300 h 1815034"/>
              <a:gd name="connsiteX30" fmla="*/ 7398304 w 12205975"/>
              <a:gd name="connsiteY30" fmla="*/ 1708727 h 1815034"/>
              <a:gd name="connsiteX31" fmla="*/ 7134354 w 12205975"/>
              <a:gd name="connsiteY31" fmla="*/ 1708727 h 1815034"/>
              <a:gd name="connsiteX32" fmla="*/ 6794989 w 12205975"/>
              <a:gd name="connsiteY32" fmla="*/ 1699300 h 1815034"/>
              <a:gd name="connsiteX33" fmla="*/ 6333076 w 12205975"/>
              <a:gd name="connsiteY33" fmla="*/ 1671020 h 1815034"/>
              <a:gd name="connsiteX34" fmla="*/ 5861735 w 12205975"/>
              <a:gd name="connsiteY34" fmla="*/ 1642739 h 1815034"/>
              <a:gd name="connsiteX35" fmla="*/ 5409249 w 12205975"/>
              <a:gd name="connsiteY35" fmla="*/ 1586178 h 1815034"/>
              <a:gd name="connsiteX36" fmla="*/ 4975616 w 12205975"/>
              <a:gd name="connsiteY36" fmla="*/ 1529617 h 1815034"/>
              <a:gd name="connsiteX37" fmla="*/ 4410008 w 12205975"/>
              <a:gd name="connsiteY37" fmla="*/ 1463630 h 1815034"/>
              <a:gd name="connsiteX38" fmla="*/ 3973234 w 12205975"/>
              <a:gd name="connsiteY38" fmla="*/ 1427509 h 1815034"/>
              <a:gd name="connsiteX39" fmla="*/ 3608729 w 12205975"/>
              <a:gd name="connsiteY39" fmla="*/ 1388216 h 1815034"/>
              <a:gd name="connsiteX40" fmla="*/ 3285076 w 12205975"/>
              <a:gd name="connsiteY40" fmla="*/ 1342668 h 1815034"/>
              <a:gd name="connsiteX41" fmla="*/ 2986560 w 12205975"/>
              <a:gd name="connsiteY41" fmla="*/ 1322228 h 1815034"/>
              <a:gd name="connsiteX42" fmla="*/ 2637768 w 12205975"/>
              <a:gd name="connsiteY42" fmla="*/ 1312801 h 1815034"/>
              <a:gd name="connsiteX43" fmla="*/ 2336111 w 12205975"/>
              <a:gd name="connsiteY43" fmla="*/ 1331655 h 1815034"/>
              <a:gd name="connsiteX44" fmla="*/ 2091014 w 12205975"/>
              <a:gd name="connsiteY44" fmla="*/ 1341081 h 1815034"/>
              <a:gd name="connsiteX45" fmla="*/ 1742222 w 12205975"/>
              <a:gd name="connsiteY45" fmla="*/ 1388215 h 1815034"/>
              <a:gd name="connsiteX46" fmla="*/ 1459418 w 12205975"/>
              <a:gd name="connsiteY46" fmla="*/ 1425923 h 1815034"/>
              <a:gd name="connsiteX47" fmla="*/ 1252028 w 12205975"/>
              <a:gd name="connsiteY47" fmla="*/ 1463630 h 1815034"/>
              <a:gd name="connsiteX48" fmla="*/ 1044638 w 12205975"/>
              <a:gd name="connsiteY48" fmla="*/ 1501337 h 1815034"/>
              <a:gd name="connsiteX49" fmla="*/ 790115 w 12205975"/>
              <a:gd name="connsiteY49" fmla="*/ 1567325 h 1815034"/>
              <a:gd name="connsiteX50" fmla="*/ 592152 w 12205975"/>
              <a:gd name="connsiteY50" fmla="*/ 1614459 h 1815034"/>
              <a:gd name="connsiteX51" fmla="*/ 413043 w 12205975"/>
              <a:gd name="connsiteY51" fmla="*/ 1671020 h 1815034"/>
              <a:gd name="connsiteX52" fmla="*/ 149092 w 12205975"/>
              <a:gd name="connsiteY52" fmla="*/ 1755861 h 1815034"/>
              <a:gd name="connsiteX53" fmla="*/ 10865 w 12205975"/>
              <a:gd name="connsiteY53" fmla="*/ 1815034 h 1815034"/>
              <a:gd name="connsiteX54" fmla="*/ 7691 w 12205975"/>
              <a:gd name="connsiteY54" fmla="*/ 807555 h 1815034"/>
              <a:gd name="connsiteX55" fmla="*/ 5019 w 12205975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03745 w 12200991"/>
              <a:gd name="connsiteY39" fmla="*/ 1388142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26975 w 12200991"/>
              <a:gd name="connsiteY38" fmla="*/ 1422212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49417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1707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28969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503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6791 h 1814960"/>
              <a:gd name="connsiteX0" fmla="*/ 3678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3678 w 12198284"/>
              <a:gd name="connsiteY55" fmla="*/ 6791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9402 h 1812348"/>
              <a:gd name="connsiteX1" fmla="*/ 455662 w 12198284"/>
              <a:gd name="connsiteY1" fmla="*/ 6951 h 1812348"/>
              <a:gd name="connsiteX2" fmla="*/ 2428842 w 12198284"/>
              <a:gd name="connsiteY2" fmla="*/ 0 h 1812348"/>
              <a:gd name="connsiteX3" fmla="*/ 12195207 w 12198284"/>
              <a:gd name="connsiteY3" fmla="*/ 9216 h 1812348"/>
              <a:gd name="connsiteX4" fmla="*/ 12198284 w 12198284"/>
              <a:gd name="connsiteY4" fmla="*/ 1328969 h 1812348"/>
              <a:gd name="connsiteX5" fmla="*/ 11943760 w 12198284"/>
              <a:gd name="connsiteY5" fmla="*/ 1357249 h 1812348"/>
              <a:gd name="connsiteX6" fmla="*/ 11676634 w 12198284"/>
              <a:gd name="connsiteY6" fmla="*/ 1389732 h 1812348"/>
              <a:gd name="connsiteX7" fmla="*/ 11321591 w 12198284"/>
              <a:gd name="connsiteY7" fmla="*/ 1421645 h 1812348"/>
              <a:gd name="connsiteX8" fmla="*/ 11029360 w 12198284"/>
              <a:gd name="connsiteY8" fmla="*/ 1451517 h 1812348"/>
              <a:gd name="connsiteX9" fmla="*/ 10869104 w 12198284"/>
              <a:gd name="connsiteY9" fmla="*/ 1470371 h 1812348"/>
              <a:gd name="connsiteX10" fmla="*/ 10699422 w 12198284"/>
              <a:gd name="connsiteY10" fmla="*/ 1489224 h 1812348"/>
              <a:gd name="connsiteX11" fmla="*/ 10567446 w 12198284"/>
              <a:gd name="connsiteY11" fmla="*/ 1498651 h 1812348"/>
              <a:gd name="connsiteX12" fmla="*/ 10454325 w 12198284"/>
              <a:gd name="connsiteY12" fmla="*/ 1508078 h 1812348"/>
              <a:gd name="connsiteX13" fmla="*/ 10290992 w 12198284"/>
              <a:gd name="connsiteY13" fmla="*/ 1524319 h 1812348"/>
              <a:gd name="connsiteX14" fmla="*/ 10162094 w 12198284"/>
              <a:gd name="connsiteY14" fmla="*/ 1536358 h 1812348"/>
              <a:gd name="connsiteX15" fmla="*/ 10055224 w 12198284"/>
              <a:gd name="connsiteY15" fmla="*/ 1541581 h 1812348"/>
              <a:gd name="connsiteX16" fmla="*/ 9888717 w 12198284"/>
              <a:gd name="connsiteY16" fmla="*/ 1555212 h 1812348"/>
              <a:gd name="connsiteX17" fmla="*/ 9766168 w 12198284"/>
              <a:gd name="connsiteY17" fmla="*/ 1566230 h 1812348"/>
              <a:gd name="connsiteX18" fmla="*/ 9643620 w 12198284"/>
              <a:gd name="connsiteY18" fmla="*/ 1574065 h 1812348"/>
              <a:gd name="connsiteX19" fmla="*/ 9543100 w 12198284"/>
              <a:gd name="connsiteY19" fmla="*/ 1581901 h 1812348"/>
              <a:gd name="connsiteX20" fmla="*/ 9379669 w 12198284"/>
              <a:gd name="connsiteY20" fmla="*/ 1592919 h 1812348"/>
              <a:gd name="connsiteX21" fmla="*/ 9266547 w 12198284"/>
              <a:gd name="connsiteY21" fmla="*/ 1602346 h 1812348"/>
              <a:gd name="connsiteX22" fmla="*/ 8983743 w 12198284"/>
              <a:gd name="connsiteY22" fmla="*/ 1625402 h 1812348"/>
              <a:gd name="connsiteX23" fmla="*/ 8795207 w 12198284"/>
              <a:gd name="connsiteY23" fmla="*/ 1640053 h 1812348"/>
              <a:gd name="connsiteX24" fmla="*/ 8653805 w 12198284"/>
              <a:gd name="connsiteY24" fmla="*/ 1649480 h 1812348"/>
              <a:gd name="connsiteX25" fmla="*/ 8427562 w 12198284"/>
              <a:gd name="connsiteY25" fmla="*/ 1658907 h 1812348"/>
              <a:gd name="connsiteX26" fmla="*/ 8257879 w 12198284"/>
              <a:gd name="connsiteY26" fmla="*/ 1668334 h 1812348"/>
              <a:gd name="connsiteX27" fmla="*/ 8012783 w 12198284"/>
              <a:gd name="connsiteY27" fmla="*/ 1687187 h 1812348"/>
              <a:gd name="connsiteX28" fmla="*/ 7805393 w 12198284"/>
              <a:gd name="connsiteY28" fmla="*/ 1694002 h 1812348"/>
              <a:gd name="connsiteX29" fmla="*/ 7616857 w 12198284"/>
              <a:gd name="connsiteY29" fmla="*/ 1696614 h 1812348"/>
              <a:gd name="connsiteX30" fmla="*/ 7390613 w 12198284"/>
              <a:gd name="connsiteY30" fmla="*/ 1706041 h 1812348"/>
              <a:gd name="connsiteX31" fmla="*/ 7126663 w 12198284"/>
              <a:gd name="connsiteY31" fmla="*/ 1706041 h 1812348"/>
              <a:gd name="connsiteX32" fmla="*/ 6787298 w 12198284"/>
              <a:gd name="connsiteY32" fmla="*/ 1696614 h 1812348"/>
              <a:gd name="connsiteX33" fmla="*/ 6325385 w 12198284"/>
              <a:gd name="connsiteY33" fmla="*/ 1673558 h 1812348"/>
              <a:gd name="connsiteX34" fmla="*/ 5854044 w 12198284"/>
              <a:gd name="connsiteY34" fmla="*/ 1637441 h 1812348"/>
              <a:gd name="connsiteX35" fmla="*/ 5401558 w 12198284"/>
              <a:gd name="connsiteY35" fmla="*/ 1583492 h 1812348"/>
              <a:gd name="connsiteX36" fmla="*/ 4967925 w 12198284"/>
              <a:gd name="connsiteY36" fmla="*/ 1526931 h 1812348"/>
              <a:gd name="connsiteX37" fmla="*/ 4402317 w 12198284"/>
              <a:gd name="connsiteY37" fmla="*/ 1460944 h 1812348"/>
              <a:gd name="connsiteX38" fmla="*/ 3927443 w 12198284"/>
              <a:gd name="connsiteY38" fmla="*/ 1409155 h 1812348"/>
              <a:gd name="connsiteX39" fmla="*/ 3613738 w 12198284"/>
              <a:gd name="connsiteY39" fmla="*/ 1377694 h 1812348"/>
              <a:gd name="connsiteX40" fmla="*/ 3277385 w 12198284"/>
              <a:gd name="connsiteY40" fmla="*/ 1339982 h 1812348"/>
              <a:gd name="connsiteX41" fmla="*/ 2978869 w 12198284"/>
              <a:gd name="connsiteY41" fmla="*/ 1319542 h 1812348"/>
              <a:gd name="connsiteX42" fmla="*/ 2630077 w 12198284"/>
              <a:gd name="connsiteY42" fmla="*/ 1310115 h 1812348"/>
              <a:gd name="connsiteX43" fmla="*/ 2328420 w 12198284"/>
              <a:gd name="connsiteY43" fmla="*/ 1326357 h 1812348"/>
              <a:gd name="connsiteX44" fmla="*/ 2083323 w 12198284"/>
              <a:gd name="connsiteY44" fmla="*/ 1338395 h 1812348"/>
              <a:gd name="connsiteX45" fmla="*/ 1734531 w 12198284"/>
              <a:gd name="connsiteY45" fmla="*/ 1385529 h 1812348"/>
              <a:gd name="connsiteX46" fmla="*/ 1451727 w 12198284"/>
              <a:gd name="connsiteY46" fmla="*/ 1423237 h 1812348"/>
              <a:gd name="connsiteX47" fmla="*/ 1244337 w 12198284"/>
              <a:gd name="connsiteY47" fmla="*/ 1460944 h 1812348"/>
              <a:gd name="connsiteX48" fmla="*/ 1036947 w 12198284"/>
              <a:gd name="connsiteY48" fmla="*/ 1498651 h 1812348"/>
              <a:gd name="connsiteX49" fmla="*/ 782424 w 12198284"/>
              <a:gd name="connsiteY49" fmla="*/ 1564639 h 1812348"/>
              <a:gd name="connsiteX50" fmla="*/ 584461 w 12198284"/>
              <a:gd name="connsiteY50" fmla="*/ 1611773 h 1812348"/>
              <a:gd name="connsiteX51" fmla="*/ 405352 w 12198284"/>
              <a:gd name="connsiteY51" fmla="*/ 1668334 h 1812348"/>
              <a:gd name="connsiteX52" fmla="*/ 141401 w 12198284"/>
              <a:gd name="connsiteY52" fmla="*/ 1753175 h 1812348"/>
              <a:gd name="connsiteX53" fmla="*/ 3174 w 12198284"/>
              <a:gd name="connsiteY53" fmla="*/ 1812348 h 1812348"/>
              <a:gd name="connsiteX54" fmla="*/ 0 w 12198284"/>
              <a:gd name="connsiteY54" fmla="*/ 804869 h 1812348"/>
              <a:gd name="connsiteX55" fmla="*/ 503 w 12198284"/>
              <a:gd name="connsiteY55" fmla="*/ 9402 h 1812348"/>
              <a:gd name="connsiteX0" fmla="*/ 503 w 12198284"/>
              <a:gd name="connsiteY0" fmla="*/ 6790 h 1809736"/>
              <a:gd name="connsiteX1" fmla="*/ 455662 w 12198284"/>
              <a:gd name="connsiteY1" fmla="*/ 4339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32963 w 12230744"/>
              <a:gd name="connsiteY0" fmla="*/ 60032 h 1862978"/>
              <a:gd name="connsiteX1" fmla="*/ 484947 w 12230744"/>
              <a:gd name="connsiteY1" fmla="*/ 54969 h 1862978"/>
              <a:gd name="connsiteX2" fmla="*/ 2464477 w 12230744"/>
              <a:gd name="connsiteY2" fmla="*/ 53242 h 1862978"/>
              <a:gd name="connsiteX3" fmla="*/ 12227667 w 12230744"/>
              <a:gd name="connsiteY3" fmla="*/ 59846 h 1862978"/>
              <a:gd name="connsiteX4" fmla="*/ 12230744 w 12230744"/>
              <a:gd name="connsiteY4" fmla="*/ 1379599 h 1862978"/>
              <a:gd name="connsiteX5" fmla="*/ 11976220 w 12230744"/>
              <a:gd name="connsiteY5" fmla="*/ 1407879 h 1862978"/>
              <a:gd name="connsiteX6" fmla="*/ 11709094 w 12230744"/>
              <a:gd name="connsiteY6" fmla="*/ 1440362 h 1862978"/>
              <a:gd name="connsiteX7" fmla="*/ 11354051 w 12230744"/>
              <a:gd name="connsiteY7" fmla="*/ 1472275 h 1862978"/>
              <a:gd name="connsiteX8" fmla="*/ 11061820 w 12230744"/>
              <a:gd name="connsiteY8" fmla="*/ 1502147 h 1862978"/>
              <a:gd name="connsiteX9" fmla="*/ 10901564 w 12230744"/>
              <a:gd name="connsiteY9" fmla="*/ 1521001 h 1862978"/>
              <a:gd name="connsiteX10" fmla="*/ 10731882 w 12230744"/>
              <a:gd name="connsiteY10" fmla="*/ 1539854 h 1862978"/>
              <a:gd name="connsiteX11" fmla="*/ 10599906 w 12230744"/>
              <a:gd name="connsiteY11" fmla="*/ 1549281 h 1862978"/>
              <a:gd name="connsiteX12" fmla="*/ 10486785 w 12230744"/>
              <a:gd name="connsiteY12" fmla="*/ 1558708 h 1862978"/>
              <a:gd name="connsiteX13" fmla="*/ 10323452 w 12230744"/>
              <a:gd name="connsiteY13" fmla="*/ 1574949 h 1862978"/>
              <a:gd name="connsiteX14" fmla="*/ 10194554 w 12230744"/>
              <a:gd name="connsiteY14" fmla="*/ 1586988 h 1862978"/>
              <a:gd name="connsiteX15" fmla="*/ 10087684 w 12230744"/>
              <a:gd name="connsiteY15" fmla="*/ 1592211 h 1862978"/>
              <a:gd name="connsiteX16" fmla="*/ 9921177 w 12230744"/>
              <a:gd name="connsiteY16" fmla="*/ 1605842 h 1862978"/>
              <a:gd name="connsiteX17" fmla="*/ 9798628 w 12230744"/>
              <a:gd name="connsiteY17" fmla="*/ 1616860 h 1862978"/>
              <a:gd name="connsiteX18" fmla="*/ 9676080 w 12230744"/>
              <a:gd name="connsiteY18" fmla="*/ 1624695 h 1862978"/>
              <a:gd name="connsiteX19" fmla="*/ 9575560 w 12230744"/>
              <a:gd name="connsiteY19" fmla="*/ 1632531 h 1862978"/>
              <a:gd name="connsiteX20" fmla="*/ 9412129 w 12230744"/>
              <a:gd name="connsiteY20" fmla="*/ 1643549 h 1862978"/>
              <a:gd name="connsiteX21" fmla="*/ 9299007 w 12230744"/>
              <a:gd name="connsiteY21" fmla="*/ 1652976 h 1862978"/>
              <a:gd name="connsiteX22" fmla="*/ 9016203 w 12230744"/>
              <a:gd name="connsiteY22" fmla="*/ 1676032 h 1862978"/>
              <a:gd name="connsiteX23" fmla="*/ 8827667 w 12230744"/>
              <a:gd name="connsiteY23" fmla="*/ 1690683 h 1862978"/>
              <a:gd name="connsiteX24" fmla="*/ 8686265 w 12230744"/>
              <a:gd name="connsiteY24" fmla="*/ 1700110 h 1862978"/>
              <a:gd name="connsiteX25" fmla="*/ 8460022 w 12230744"/>
              <a:gd name="connsiteY25" fmla="*/ 1709537 h 1862978"/>
              <a:gd name="connsiteX26" fmla="*/ 8290339 w 12230744"/>
              <a:gd name="connsiteY26" fmla="*/ 1718964 h 1862978"/>
              <a:gd name="connsiteX27" fmla="*/ 8045243 w 12230744"/>
              <a:gd name="connsiteY27" fmla="*/ 1737817 h 1862978"/>
              <a:gd name="connsiteX28" fmla="*/ 7837853 w 12230744"/>
              <a:gd name="connsiteY28" fmla="*/ 1744632 h 1862978"/>
              <a:gd name="connsiteX29" fmla="*/ 7649317 w 12230744"/>
              <a:gd name="connsiteY29" fmla="*/ 1747244 h 1862978"/>
              <a:gd name="connsiteX30" fmla="*/ 7423073 w 12230744"/>
              <a:gd name="connsiteY30" fmla="*/ 1756671 h 1862978"/>
              <a:gd name="connsiteX31" fmla="*/ 7159123 w 12230744"/>
              <a:gd name="connsiteY31" fmla="*/ 1756671 h 1862978"/>
              <a:gd name="connsiteX32" fmla="*/ 6819758 w 12230744"/>
              <a:gd name="connsiteY32" fmla="*/ 1747244 h 1862978"/>
              <a:gd name="connsiteX33" fmla="*/ 6357845 w 12230744"/>
              <a:gd name="connsiteY33" fmla="*/ 1724188 h 1862978"/>
              <a:gd name="connsiteX34" fmla="*/ 5886504 w 12230744"/>
              <a:gd name="connsiteY34" fmla="*/ 1688071 h 1862978"/>
              <a:gd name="connsiteX35" fmla="*/ 5434018 w 12230744"/>
              <a:gd name="connsiteY35" fmla="*/ 1634122 h 1862978"/>
              <a:gd name="connsiteX36" fmla="*/ 5000385 w 12230744"/>
              <a:gd name="connsiteY36" fmla="*/ 1577561 h 1862978"/>
              <a:gd name="connsiteX37" fmla="*/ 4434777 w 12230744"/>
              <a:gd name="connsiteY37" fmla="*/ 1511574 h 1862978"/>
              <a:gd name="connsiteX38" fmla="*/ 3959903 w 12230744"/>
              <a:gd name="connsiteY38" fmla="*/ 1459785 h 1862978"/>
              <a:gd name="connsiteX39" fmla="*/ 3646198 w 12230744"/>
              <a:gd name="connsiteY39" fmla="*/ 1428324 h 1862978"/>
              <a:gd name="connsiteX40" fmla="*/ 3309845 w 12230744"/>
              <a:gd name="connsiteY40" fmla="*/ 1390612 h 1862978"/>
              <a:gd name="connsiteX41" fmla="*/ 3011329 w 12230744"/>
              <a:gd name="connsiteY41" fmla="*/ 1370172 h 1862978"/>
              <a:gd name="connsiteX42" fmla="*/ 2662537 w 12230744"/>
              <a:gd name="connsiteY42" fmla="*/ 1360745 h 1862978"/>
              <a:gd name="connsiteX43" fmla="*/ 2360880 w 12230744"/>
              <a:gd name="connsiteY43" fmla="*/ 1376987 h 1862978"/>
              <a:gd name="connsiteX44" fmla="*/ 2115783 w 12230744"/>
              <a:gd name="connsiteY44" fmla="*/ 1389025 h 1862978"/>
              <a:gd name="connsiteX45" fmla="*/ 1766991 w 12230744"/>
              <a:gd name="connsiteY45" fmla="*/ 1436159 h 1862978"/>
              <a:gd name="connsiteX46" fmla="*/ 1484187 w 12230744"/>
              <a:gd name="connsiteY46" fmla="*/ 1473867 h 1862978"/>
              <a:gd name="connsiteX47" fmla="*/ 1276797 w 12230744"/>
              <a:gd name="connsiteY47" fmla="*/ 1511574 h 1862978"/>
              <a:gd name="connsiteX48" fmla="*/ 1069407 w 12230744"/>
              <a:gd name="connsiteY48" fmla="*/ 1549281 h 1862978"/>
              <a:gd name="connsiteX49" fmla="*/ 814884 w 12230744"/>
              <a:gd name="connsiteY49" fmla="*/ 1615269 h 1862978"/>
              <a:gd name="connsiteX50" fmla="*/ 616921 w 12230744"/>
              <a:gd name="connsiteY50" fmla="*/ 1662403 h 1862978"/>
              <a:gd name="connsiteX51" fmla="*/ 437812 w 12230744"/>
              <a:gd name="connsiteY51" fmla="*/ 1718964 h 1862978"/>
              <a:gd name="connsiteX52" fmla="*/ 173861 w 12230744"/>
              <a:gd name="connsiteY52" fmla="*/ 1803805 h 1862978"/>
              <a:gd name="connsiteX53" fmla="*/ 35634 w 12230744"/>
              <a:gd name="connsiteY53" fmla="*/ 1862978 h 1862978"/>
              <a:gd name="connsiteX54" fmla="*/ 32460 w 12230744"/>
              <a:gd name="connsiteY54" fmla="*/ 855499 h 1862978"/>
              <a:gd name="connsiteX55" fmla="*/ 32963 w 12230744"/>
              <a:gd name="connsiteY55" fmla="*/ 60032 h 1862978"/>
              <a:gd name="connsiteX0" fmla="*/ 503 w 12198284"/>
              <a:gd name="connsiteY0" fmla="*/ 6790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503 w 12198284"/>
              <a:gd name="connsiteY0" fmla="*/ 4178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4178 h 1809736"/>
              <a:gd name="connsiteX0" fmla="*/ 503 w 12198284"/>
              <a:gd name="connsiteY0" fmla="*/ 1566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1566 h 180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8284" h="1809736">
                <a:moveTo>
                  <a:pt x="503" y="1566"/>
                </a:moveTo>
                <a:cubicBezTo>
                  <a:pt x="-282" y="1345"/>
                  <a:pt x="243297" y="4380"/>
                  <a:pt x="452487" y="1727"/>
                </a:cubicBezTo>
                <a:cubicBezTo>
                  <a:pt x="904974" y="722"/>
                  <a:pt x="450784" y="6830"/>
                  <a:pt x="2432017" y="0"/>
                </a:cubicBezTo>
                <a:lnTo>
                  <a:pt x="12195207" y="6604"/>
                </a:lnTo>
                <a:cubicBezTo>
                  <a:pt x="12198349" y="446522"/>
                  <a:pt x="12195142" y="886439"/>
                  <a:pt x="12198284" y="1326357"/>
                </a:cubicBezTo>
                <a:lnTo>
                  <a:pt x="11943760" y="1354637"/>
                </a:lnTo>
                <a:cubicBezTo>
                  <a:pt x="11854718" y="1365465"/>
                  <a:pt x="11765676" y="1381516"/>
                  <a:pt x="11676634" y="1387120"/>
                </a:cubicBezTo>
                <a:lnTo>
                  <a:pt x="11321591" y="1419033"/>
                </a:lnTo>
                <a:lnTo>
                  <a:pt x="11029360" y="1448905"/>
                </a:lnTo>
                <a:lnTo>
                  <a:pt x="10869104" y="1467759"/>
                </a:lnTo>
                <a:lnTo>
                  <a:pt x="10699422" y="1486612"/>
                </a:lnTo>
                <a:lnTo>
                  <a:pt x="10567446" y="1496039"/>
                </a:lnTo>
                <a:lnTo>
                  <a:pt x="10454325" y="1505466"/>
                </a:lnTo>
                <a:cubicBezTo>
                  <a:pt x="10397764" y="1511750"/>
                  <a:pt x="10436453" y="1507588"/>
                  <a:pt x="10290992" y="1521707"/>
                </a:cubicBezTo>
                <a:lnTo>
                  <a:pt x="10162094" y="1533746"/>
                </a:lnTo>
                <a:cubicBezTo>
                  <a:pt x="10126471" y="1535487"/>
                  <a:pt x="10189272" y="1526781"/>
                  <a:pt x="10055224" y="1538969"/>
                </a:cubicBezTo>
                <a:lnTo>
                  <a:pt x="9888717" y="1552600"/>
                </a:lnTo>
                <a:lnTo>
                  <a:pt x="9766168" y="1563618"/>
                </a:lnTo>
                <a:lnTo>
                  <a:pt x="9643620" y="1571453"/>
                </a:lnTo>
                <a:lnTo>
                  <a:pt x="9543100" y="1579289"/>
                </a:lnTo>
                <a:lnTo>
                  <a:pt x="9379669" y="1590307"/>
                </a:lnTo>
                <a:lnTo>
                  <a:pt x="9266547" y="1599734"/>
                </a:lnTo>
                <a:lnTo>
                  <a:pt x="8983743" y="1622790"/>
                </a:lnTo>
                <a:lnTo>
                  <a:pt x="8795207" y="1637441"/>
                </a:lnTo>
                <a:lnTo>
                  <a:pt x="8653805" y="1646868"/>
                </a:lnTo>
                <a:lnTo>
                  <a:pt x="8427562" y="1656295"/>
                </a:lnTo>
                <a:lnTo>
                  <a:pt x="8257879" y="1665722"/>
                </a:lnTo>
                <a:lnTo>
                  <a:pt x="8012783" y="1684575"/>
                </a:lnTo>
                <a:lnTo>
                  <a:pt x="7805393" y="1691390"/>
                </a:lnTo>
                <a:lnTo>
                  <a:pt x="7616857" y="1694002"/>
                </a:lnTo>
                <a:lnTo>
                  <a:pt x="7390613" y="1703429"/>
                </a:lnTo>
                <a:lnTo>
                  <a:pt x="7126663" y="1703429"/>
                </a:lnTo>
                <a:lnTo>
                  <a:pt x="6787298" y="1694002"/>
                </a:lnTo>
                <a:lnTo>
                  <a:pt x="6325385" y="1670946"/>
                </a:lnTo>
                <a:lnTo>
                  <a:pt x="5854044" y="1634829"/>
                </a:lnTo>
                <a:lnTo>
                  <a:pt x="5401558" y="1580880"/>
                </a:lnTo>
                <a:lnTo>
                  <a:pt x="4967925" y="1524319"/>
                </a:lnTo>
                <a:lnTo>
                  <a:pt x="4402317" y="1458332"/>
                </a:lnTo>
                <a:lnTo>
                  <a:pt x="3927443" y="1406543"/>
                </a:lnTo>
                <a:cubicBezTo>
                  <a:pt x="3816525" y="1396927"/>
                  <a:pt x="3718306" y="1387310"/>
                  <a:pt x="3613738" y="1375082"/>
                </a:cubicBezTo>
                <a:lnTo>
                  <a:pt x="3277385" y="1337370"/>
                </a:lnTo>
                <a:lnTo>
                  <a:pt x="2978869" y="1316930"/>
                </a:lnTo>
                <a:lnTo>
                  <a:pt x="2630077" y="1307503"/>
                </a:lnTo>
                <a:lnTo>
                  <a:pt x="2328420" y="1323745"/>
                </a:lnTo>
                <a:lnTo>
                  <a:pt x="2083323" y="1335783"/>
                </a:lnTo>
                <a:lnTo>
                  <a:pt x="1734531" y="1382917"/>
                </a:lnTo>
                <a:lnTo>
                  <a:pt x="1451727" y="1420625"/>
                </a:lnTo>
                <a:lnTo>
                  <a:pt x="1244337" y="1458332"/>
                </a:lnTo>
                <a:lnTo>
                  <a:pt x="1036947" y="1496039"/>
                </a:lnTo>
                <a:lnTo>
                  <a:pt x="782424" y="1562027"/>
                </a:lnTo>
                <a:lnTo>
                  <a:pt x="584461" y="1609161"/>
                </a:lnTo>
                <a:lnTo>
                  <a:pt x="405352" y="1665722"/>
                </a:lnTo>
                <a:lnTo>
                  <a:pt x="141401" y="1750563"/>
                </a:lnTo>
                <a:cubicBezTo>
                  <a:pt x="103792" y="1772899"/>
                  <a:pt x="47133" y="1787400"/>
                  <a:pt x="3174" y="1809736"/>
                </a:cubicBezTo>
                <a:cubicBezTo>
                  <a:pt x="8149" y="1445269"/>
                  <a:pt x="6317" y="1695217"/>
                  <a:pt x="0" y="802257"/>
                </a:cubicBezTo>
                <a:cubicBezTo>
                  <a:pt x="3110" y="99425"/>
                  <a:pt x="1288" y="1787"/>
                  <a:pt x="503" y="1566"/>
                </a:cubicBezTo>
                <a:close/>
              </a:path>
            </a:pathLst>
          </a:custGeom>
          <a:gradFill flip="none" rotWithShape="1">
            <a:gsLst>
              <a:gs pos="74000">
                <a:schemeClr val="bg1"/>
              </a:gs>
              <a:gs pos="32000">
                <a:srgbClr val="D9E5F7"/>
              </a:gs>
              <a:gs pos="10000">
                <a:srgbClr val="6D9CE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3F2D494-D203-E55E-315A-6473F152E030}"/>
              </a:ext>
            </a:extLst>
          </p:cNvPr>
          <p:cNvSpPr/>
          <p:nvPr userDrawn="1"/>
        </p:nvSpPr>
        <p:spPr>
          <a:xfrm>
            <a:off x="-6284" y="1936955"/>
            <a:ext cx="12198284" cy="695375"/>
          </a:xfrm>
          <a:custGeom>
            <a:avLst/>
            <a:gdLst>
              <a:gd name="connsiteX0" fmla="*/ 0 w 12141724"/>
              <a:gd name="connsiteY0" fmla="*/ 462204 h 462204"/>
              <a:gd name="connsiteX1" fmla="*/ 2582944 w 12141724"/>
              <a:gd name="connsiteY1" fmla="*/ 291 h 462204"/>
              <a:gd name="connsiteX2" fmla="*/ 7173798 w 12141724"/>
              <a:gd name="connsiteY2" fmla="*/ 386790 h 462204"/>
              <a:gd name="connsiteX3" fmla="*/ 12141724 w 12141724"/>
              <a:gd name="connsiteY3" fmla="*/ 9718 h 462204"/>
              <a:gd name="connsiteX4" fmla="*/ 12141724 w 12141724"/>
              <a:gd name="connsiteY4" fmla="*/ 9718 h 462204"/>
              <a:gd name="connsiteX0" fmla="*/ 0 w 12170005"/>
              <a:gd name="connsiteY0" fmla="*/ 519334 h 519334"/>
              <a:gd name="connsiteX1" fmla="*/ 2611225 w 12170005"/>
              <a:gd name="connsiteY1" fmla="*/ 860 h 519334"/>
              <a:gd name="connsiteX2" fmla="*/ 7202079 w 12170005"/>
              <a:gd name="connsiteY2" fmla="*/ 387359 h 519334"/>
              <a:gd name="connsiteX3" fmla="*/ 12170005 w 12170005"/>
              <a:gd name="connsiteY3" fmla="*/ 10287 h 519334"/>
              <a:gd name="connsiteX4" fmla="*/ 12170005 w 12170005"/>
              <a:gd name="connsiteY4" fmla="*/ 10287 h 519334"/>
              <a:gd name="connsiteX0" fmla="*/ 0 w 12188859"/>
              <a:gd name="connsiteY0" fmla="*/ 528882 h 528882"/>
              <a:gd name="connsiteX1" fmla="*/ 2630079 w 12188859"/>
              <a:gd name="connsiteY1" fmla="*/ 981 h 528882"/>
              <a:gd name="connsiteX2" fmla="*/ 7220933 w 12188859"/>
              <a:gd name="connsiteY2" fmla="*/ 387480 h 528882"/>
              <a:gd name="connsiteX3" fmla="*/ 12188859 w 12188859"/>
              <a:gd name="connsiteY3" fmla="*/ 10408 h 528882"/>
              <a:gd name="connsiteX4" fmla="*/ 12188859 w 12188859"/>
              <a:gd name="connsiteY4" fmla="*/ 10408 h 52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859" h="528882">
                <a:moveTo>
                  <a:pt x="0" y="528882"/>
                </a:moveTo>
                <a:cubicBezTo>
                  <a:pt x="693655" y="304210"/>
                  <a:pt x="1426590" y="24548"/>
                  <a:pt x="2630079" y="981"/>
                </a:cubicBezTo>
                <a:cubicBezTo>
                  <a:pt x="3833568" y="-22586"/>
                  <a:pt x="5627803" y="385909"/>
                  <a:pt x="7220933" y="387480"/>
                </a:cubicBezTo>
                <a:cubicBezTo>
                  <a:pt x="8814063" y="389051"/>
                  <a:pt x="12188859" y="10408"/>
                  <a:pt x="12188859" y="10408"/>
                </a:cubicBezTo>
                <a:lnTo>
                  <a:pt x="12188859" y="10408"/>
                </a:lnTo>
              </a:path>
            </a:pathLst>
          </a:custGeom>
          <a:noFill/>
          <a:ln w="57150" cap="flat">
            <a:gradFill>
              <a:gsLst>
                <a:gs pos="85000">
                  <a:schemeClr val="accent1">
                    <a:lumMod val="20000"/>
                    <a:lumOff val="80000"/>
                  </a:schemeClr>
                </a:gs>
                <a:gs pos="0">
                  <a:srgbClr val="0068A5"/>
                </a:gs>
              </a:gsLst>
              <a:lin ang="0" scaled="0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97C51F-4DC8-2AA3-F4EC-AC8675AA938A}"/>
              </a:ext>
            </a:extLst>
          </p:cNvPr>
          <p:cNvSpPr/>
          <p:nvPr userDrawn="1"/>
        </p:nvSpPr>
        <p:spPr>
          <a:xfrm>
            <a:off x="758490" y="310375"/>
            <a:ext cx="2218508" cy="22185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2F8E1F5E-0A31-4C8D-8CE7-F91171D077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" y="371657"/>
            <a:ext cx="3609737" cy="208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7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30C3-C491-1353-EC36-CFE43513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03C73-B971-D2C0-3A2B-A425A8E08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83420-D055-01EC-F6A7-6BEE70539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01F99-6D19-A107-D892-66EA31112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4A3AB-280F-1BF9-48EA-D04A91D5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1951C-3AF3-451F-3755-FF8328D1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8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6EC6-A2DE-F28B-BA65-B48DC542E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EFD67-663D-86B6-E010-DEC1729F3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D449D-6A0E-647A-AC58-D787971DD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D1C90-DD15-FAB4-C821-1BB97AFA0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3A13D7-6883-8630-8C3F-D822D4369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29FC3F-0F6B-38D6-B6FC-751D94108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396A6-B7E9-E499-3D4C-E0A42F06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6B976C-0476-EE2F-C805-EB0AE2E02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0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F7D5-928E-A0D7-6075-FAB14B26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F7F125-C914-3CBB-72CE-9ECB7150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3482C-5868-5EE7-140B-0D7D1F75D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5230D-A3A7-475A-56BB-F11BED37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8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9BCC66-79B4-BA9C-7A6C-F8F11942D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169CD-F939-AA86-F2AF-10EBC630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0B45F-6499-7DFC-B586-95327E4A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2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356C-E3F9-3238-98EF-5B87569E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4A636-D04F-5B9B-BFAA-5EE97B3FE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5D4CE-39A8-3C35-9FF4-8043407D5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B32B4-104F-9F06-47E0-B8D6CB9B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1B6FB-ADC8-0C33-E779-641299875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C3AE6-484D-E57C-A70B-47896B79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8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04BE-9233-E90E-3760-3B990CD8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38E0A-56B5-0142-46F2-C174A8450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44CD5-C59D-8139-80F0-47BA97765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002EE-551B-43B2-A302-42383B48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0EFEC-E2E6-75D9-BE4A-676C1A14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D16EA-B080-CEFA-FCEE-670A3D9A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3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24003C-AC7F-E6C7-8957-DDB4A55F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EC5D6-43D5-D558-4191-343D14EBD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62822-B878-829D-711C-40CE49301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C5B6F-7896-49D8-8688-6D421650665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6E710-CAF5-8739-3B3A-CFB3E9701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2D0B6-A58C-4452-EEE8-1C5707F1B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7F-IdJAOJs" TargetMode="External"/><Relationship Id="rId2" Type="http://schemas.openxmlformats.org/officeDocument/2006/relationships/hyperlink" Target="https://www.youtube.com/watch?v=0OtY38LVy-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gplot-dplyr-intro.netlify.app/" TargetMode="External"/><Relationship Id="rId4" Type="http://schemas.openxmlformats.org/officeDocument/2006/relationships/hyperlink" Target="https://www.youtube.com/watch?v=1SYzVMH62yw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hyperlink" Target="https://clauswilke.com/dataviz/directory-of-visualization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249D2-3BD8-DFBE-83AD-48B76BF9F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7 – Let’s Make Charts!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FDC74-42C5-C438-5FA5-BC61BC467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Charts and plots and graphs, oh my!</a:t>
            </a:r>
          </a:p>
        </p:txBody>
      </p:sp>
    </p:spTree>
    <p:extLst>
      <p:ext uri="{BB962C8B-B14F-4D97-AF65-F5344CB8AC3E}">
        <p14:creationId xmlns:p14="http://schemas.microsoft.com/office/powerpoint/2010/main" val="2597047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3B2E-33EB-4D88-83CC-6BB7B333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482" y="0"/>
            <a:ext cx="9748765" cy="1325563"/>
          </a:xfrm>
        </p:spPr>
        <p:txBody>
          <a:bodyPr/>
          <a:lstStyle/>
          <a:p>
            <a:r>
              <a:rPr lang="en-US" dirty="0"/>
              <a:t>ggplot2 – A Modern Plot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28D5C-E81F-4CC9-A0B6-8FF18C4D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10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DED36A-D487-41A0-A75D-59BCD2D99FF0}"/>
              </a:ext>
            </a:extLst>
          </p:cNvPr>
          <p:cNvGrpSpPr/>
          <p:nvPr/>
        </p:nvGrpSpPr>
        <p:grpSpPr>
          <a:xfrm>
            <a:off x="0" y="2365513"/>
            <a:ext cx="12192000" cy="4492487"/>
            <a:chOff x="1" y="2159358"/>
            <a:chExt cx="11270974" cy="412861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FEBF91B-42A3-4128-A383-0E3FE5A7A8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35" r="7555" b="5357"/>
            <a:stretch/>
          </p:blipFill>
          <p:spPr>
            <a:xfrm>
              <a:off x="1" y="2226365"/>
              <a:ext cx="11270974" cy="406161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2909C4-4095-447C-8EF5-3B9931ACE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262" t="3546" r="9062" b="3551"/>
            <a:stretch/>
          </p:blipFill>
          <p:spPr>
            <a:xfrm>
              <a:off x="703118" y="2159358"/>
              <a:ext cx="10557917" cy="3794885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1228D-410A-4A3F-B3BA-BC740514C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2" y="1413145"/>
            <a:ext cx="848249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Why use ggplot2 over base plot? </a:t>
            </a:r>
          </a:p>
          <a:p>
            <a:pPr lvl="1"/>
            <a:r>
              <a:rPr lang="en-US" dirty="0"/>
              <a:t>Faster to make beautiful charts</a:t>
            </a:r>
          </a:p>
          <a:p>
            <a:pPr lvl="1"/>
            <a:r>
              <a:rPr lang="en-US" dirty="0"/>
              <a:t>Easier to make complicated chars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I’ll call it just </a:t>
            </a:r>
            <a:r>
              <a:rPr lang="en-US" i="1" dirty="0" err="1"/>
              <a:t>ggplot</a:t>
            </a:r>
            <a:r>
              <a:rPr lang="en-US" i="1" dirty="0"/>
              <a:t>. What happened to ggplot1?   Nobody knows…..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05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FCD6-BF4C-4878-8769-16B94716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359" y="-5145"/>
            <a:ext cx="9750641" cy="1325563"/>
          </a:xfrm>
        </p:spPr>
        <p:txBody>
          <a:bodyPr/>
          <a:lstStyle/>
          <a:p>
            <a:r>
              <a:rPr lang="en-US" dirty="0"/>
              <a:t>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E3CB4-496B-42C3-BE34-5470079E0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711" y="1610591"/>
            <a:ext cx="6071710" cy="5247409"/>
          </a:xfrm>
        </p:spPr>
        <p:txBody>
          <a:bodyPr>
            <a:normAutofit/>
          </a:bodyPr>
          <a:lstStyle/>
          <a:p>
            <a:r>
              <a:rPr lang="en-US" dirty="0" err="1"/>
              <a:t>ggplot</a:t>
            </a:r>
            <a:r>
              <a:rPr lang="en-US" dirty="0"/>
              <a:t>() function with data &amp; </a:t>
            </a:r>
            <a:r>
              <a:rPr lang="en-US" dirty="0" err="1"/>
              <a:t>aes</a:t>
            </a:r>
            <a:r>
              <a:rPr lang="en-US" dirty="0"/>
              <a:t>()  </a:t>
            </a:r>
          </a:p>
          <a:p>
            <a:pPr lvl="1">
              <a:spcBef>
                <a:spcPts val="0"/>
              </a:spcBef>
            </a:pPr>
            <a:r>
              <a:rPr lang="en-US" dirty="0" err="1"/>
              <a:t>aes</a:t>
            </a:r>
            <a:r>
              <a:rPr lang="en-US" dirty="0"/>
              <a:t>() is the “aesthetics”. Set which cols are equal to x, y, color, fill, and group. </a:t>
            </a:r>
          </a:p>
          <a:p>
            <a:pPr>
              <a:spcBef>
                <a:spcPts val="2400"/>
              </a:spcBef>
            </a:pPr>
            <a:r>
              <a:rPr lang="en-US" dirty="0"/>
              <a:t>Use a “+” to connect between lines</a:t>
            </a:r>
          </a:p>
          <a:p>
            <a:pPr>
              <a:spcBef>
                <a:spcPts val="2400"/>
              </a:spcBef>
            </a:pPr>
            <a:r>
              <a:rPr lang="en-US" dirty="0"/>
              <a:t>Control aspects of the axes (and other parts) with “scale_”, e.g., </a:t>
            </a:r>
            <a:r>
              <a:rPr lang="en-US" dirty="0" err="1"/>
              <a:t>scale_y_continuous</a:t>
            </a:r>
            <a:r>
              <a:rPr lang="en-US" dirty="0"/>
              <a:t>, </a:t>
            </a:r>
            <a:r>
              <a:rPr lang="en-US" dirty="0" err="1"/>
              <a:t>scale_x_discrete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Add points &amp; lines using “</a:t>
            </a:r>
            <a:r>
              <a:rPr lang="en-US" dirty="0" err="1"/>
              <a:t>geom</a:t>
            </a:r>
            <a:r>
              <a:rPr lang="en-US" dirty="0"/>
              <a:t>_” </a:t>
            </a:r>
          </a:p>
          <a:p>
            <a:pPr lvl="1">
              <a:spcBef>
                <a:spcPts val="0"/>
              </a:spcBef>
            </a:pPr>
            <a:r>
              <a:rPr lang="en-US" dirty="0"/>
              <a:t>e.g., </a:t>
            </a:r>
            <a:r>
              <a:rPr lang="en-US" dirty="0" err="1"/>
              <a:t>geom_point</a:t>
            </a:r>
            <a:r>
              <a:rPr lang="en-US" dirty="0"/>
              <a:t>(), </a:t>
            </a:r>
            <a:r>
              <a:rPr lang="en-US" dirty="0" err="1"/>
              <a:t>geom_line</a:t>
            </a:r>
            <a:r>
              <a:rPr lang="en-US" dirty="0"/>
              <a:t>(), </a:t>
            </a:r>
            <a:r>
              <a:rPr lang="en-US" dirty="0" err="1"/>
              <a:t>etc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Set visual elements using theme()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89695-1029-45D7-8CA0-E5AA27A1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DFA84D-5B63-4CA6-A793-9D0D90C43EF1}"/>
              </a:ext>
            </a:extLst>
          </p:cNvPr>
          <p:cNvSpPr txBox="1">
            <a:spLocks/>
          </p:cNvSpPr>
          <p:nvPr/>
        </p:nvSpPr>
        <p:spPr>
          <a:xfrm>
            <a:off x="7182407" y="2782111"/>
            <a:ext cx="4909075" cy="344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indent="-346075">
              <a:buNone/>
            </a:pP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 = </a:t>
            </a:r>
            <a:r>
              <a:rPr lang="en-US" sz="2000" dirty="0" err="1">
                <a:latin typeface="Consolas" panose="020B0609020204030204" pitchFamily="49" charset="0"/>
              </a:rPr>
              <a:t>mydataframe</a:t>
            </a:r>
            <a:r>
              <a:rPr lang="en-US" sz="2000" dirty="0">
                <a:latin typeface="Consolas" panose="020B0609020204030204" pitchFamily="49" charset="0"/>
              </a:rPr>
              <a:t>,   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 = </a:t>
            </a:r>
            <a:r>
              <a:rPr lang="en-US" sz="2000" dirty="0" err="1">
                <a:latin typeface="Consolas" panose="020B0609020204030204" pitchFamily="49" charset="0"/>
              </a:rPr>
              <a:t>xcolumn</a:t>
            </a:r>
            <a:r>
              <a:rPr lang="en-US" sz="2000" dirty="0">
                <a:latin typeface="Consolas" panose="020B0609020204030204" pitchFamily="49" charset="0"/>
              </a:rPr>
              <a:t>, y = </a:t>
            </a:r>
            <a:r>
              <a:rPr lang="en-US" sz="2000" dirty="0" err="1">
                <a:latin typeface="Consolas" panose="020B0609020204030204" pitchFamily="49" charset="0"/>
              </a:rPr>
              <a:t>ycolumn</a:t>
            </a:r>
            <a:r>
              <a:rPr lang="en-US" sz="2000" dirty="0">
                <a:latin typeface="Consolas" panose="020B0609020204030204" pitchFamily="49" charset="0"/>
              </a:rPr>
              <a:t>, group = </a:t>
            </a:r>
            <a:r>
              <a:rPr lang="en-US" sz="2000" dirty="0" err="1">
                <a:latin typeface="Consolas" panose="020B0609020204030204" pitchFamily="49" charset="0"/>
              </a:rPr>
              <a:t>groupvar</a:t>
            </a:r>
            <a:r>
              <a:rPr lang="en-US" sz="2000" dirty="0">
                <a:latin typeface="Consolas" panose="020B0609020204030204" pitchFamily="49" charset="0"/>
              </a:rPr>
              <a:t>)) </a:t>
            </a:r>
          </a:p>
          <a:p>
            <a:pPr marL="346075" indent="-346075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scale_x_continuous</a:t>
            </a:r>
            <a:r>
              <a:rPr lang="en-US" sz="2000" dirty="0">
                <a:latin typeface="Consolas" panose="020B0609020204030204" pitchFamily="49" charset="0"/>
              </a:rPr>
              <a:t>(breaks = c(1990, 2000, 2010, 2020)) +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geom_line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8B37988-AA99-4E4C-B732-9AF4BEF52DFC}"/>
              </a:ext>
            </a:extLst>
          </p:cNvPr>
          <p:cNvGrpSpPr/>
          <p:nvPr/>
        </p:nvGrpSpPr>
        <p:grpSpPr>
          <a:xfrm>
            <a:off x="10398869" y="2033080"/>
            <a:ext cx="1339693" cy="1128514"/>
            <a:chOff x="10398869" y="2033080"/>
            <a:chExt cx="1339693" cy="1128514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E92D931-084C-4C76-9BA5-B1222DDF045A}"/>
                </a:ext>
              </a:extLst>
            </p:cNvPr>
            <p:cNvSpPr/>
            <p:nvPr/>
          </p:nvSpPr>
          <p:spPr>
            <a:xfrm>
              <a:off x="10398869" y="2033080"/>
              <a:ext cx="1339693" cy="1021405"/>
            </a:xfrm>
            <a:custGeom>
              <a:avLst/>
              <a:gdLst>
                <a:gd name="connsiteX0" fmla="*/ 0 w 1200933"/>
                <a:gd name="connsiteY0" fmla="*/ 0 h 924128"/>
                <a:gd name="connsiteX1" fmla="*/ 1108953 w 1200933"/>
                <a:gd name="connsiteY1" fmla="*/ 194553 h 924128"/>
                <a:gd name="connsiteX2" fmla="*/ 1060315 w 1200933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22705"/>
                <a:gd name="connsiteY0" fmla="*/ 0 h 943584"/>
                <a:gd name="connsiteX1" fmla="*/ 1274323 w 1322705"/>
                <a:gd name="connsiteY1" fmla="*/ 282102 h 943584"/>
                <a:gd name="connsiteX2" fmla="*/ 982494 w 1322705"/>
                <a:gd name="connsiteY2" fmla="*/ 943584 h 943584"/>
                <a:gd name="connsiteX0" fmla="*/ 0 w 1335590"/>
                <a:gd name="connsiteY0" fmla="*/ 0 h 943584"/>
                <a:gd name="connsiteX1" fmla="*/ 1274323 w 1335590"/>
                <a:gd name="connsiteY1" fmla="*/ 282102 h 943584"/>
                <a:gd name="connsiteX2" fmla="*/ 982494 w 1335590"/>
                <a:gd name="connsiteY2" fmla="*/ 943584 h 943584"/>
                <a:gd name="connsiteX0" fmla="*/ 0 w 1339693"/>
                <a:gd name="connsiteY0" fmla="*/ 0 h 943584"/>
                <a:gd name="connsiteX1" fmla="*/ 1274323 w 1339693"/>
                <a:gd name="connsiteY1" fmla="*/ 282102 h 943584"/>
                <a:gd name="connsiteX2" fmla="*/ 982494 w 1339693"/>
                <a:gd name="connsiteY2" fmla="*/ 943584 h 943584"/>
                <a:gd name="connsiteX0" fmla="*/ 0 w 1339693"/>
                <a:gd name="connsiteY0" fmla="*/ 0 h 1021405"/>
                <a:gd name="connsiteX1" fmla="*/ 1274323 w 1339693"/>
                <a:gd name="connsiteY1" fmla="*/ 359923 h 1021405"/>
                <a:gd name="connsiteX2" fmla="*/ 982494 w 1339693"/>
                <a:gd name="connsiteY2" fmla="*/ 1021405 h 102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9693" h="1021405">
                  <a:moveTo>
                    <a:pt x="0" y="0"/>
                  </a:moveTo>
                  <a:cubicBezTo>
                    <a:pt x="466117" y="20266"/>
                    <a:pt x="1146242" y="118353"/>
                    <a:pt x="1274323" y="359923"/>
                  </a:cubicBezTo>
                  <a:cubicBezTo>
                    <a:pt x="1451042" y="611221"/>
                    <a:pt x="1241087" y="898998"/>
                    <a:pt x="982494" y="1021405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149C87B2-B1FD-4697-BB72-588496D3E13C}"/>
                </a:ext>
              </a:extLst>
            </p:cNvPr>
            <p:cNvSpPr/>
            <p:nvPr/>
          </p:nvSpPr>
          <p:spPr>
            <a:xfrm rot="15077569">
              <a:off x="11240514" y="2950651"/>
              <a:ext cx="226569" cy="1953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E9A492-50CB-4734-99CF-CD0ACEA4B67D}"/>
              </a:ext>
            </a:extLst>
          </p:cNvPr>
          <p:cNvGrpSpPr/>
          <p:nvPr/>
        </p:nvGrpSpPr>
        <p:grpSpPr>
          <a:xfrm flipV="1">
            <a:off x="11224964" y="3867348"/>
            <a:ext cx="596859" cy="1426991"/>
            <a:chOff x="11256140" y="1734603"/>
            <a:chExt cx="596859" cy="142699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28B8792-FB1B-4218-8382-785594FC71E9}"/>
                </a:ext>
              </a:extLst>
            </p:cNvPr>
            <p:cNvSpPr/>
            <p:nvPr/>
          </p:nvSpPr>
          <p:spPr>
            <a:xfrm>
              <a:off x="11381364" y="1734603"/>
              <a:ext cx="471635" cy="1319882"/>
            </a:xfrm>
            <a:custGeom>
              <a:avLst/>
              <a:gdLst>
                <a:gd name="connsiteX0" fmla="*/ 0 w 1200933"/>
                <a:gd name="connsiteY0" fmla="*/ 0 h 924128"/>
                <a:gd name="connsiteX1" fmla="*/ 1108953 w 1200933"/>
                <a:gd name="connsiteY1" fmla="*/ 194553 h 924128"/>
                <a:gd name="connsiteX2" fmla="*/ 1060315 w 1200933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22705"/>
                <a:gd name="connsiteY0" fmla="*/ 0 h 943584"/>
                <a:gd name="connsiteX1" fmla="*/ 1274323 w 1322705"/>
                <a:gd name="connsiteY1" fmla="*/ 282102 h 943584"/>
                <a:gd name="connsiteX2" fmla="*/ 982494 w 1322705"/>
                <a:gd name="connsiteY2" fmla="*/ 943584 h 943584"/>
                <a:gd name="connsiteX0" fmla="*/ 0 w 1335590"/>
                <a:gd name="connsiteY0" fmla="*/ 0 h 943584"/>
                <a:gd name="connsiteX1" fmla="*/ 1274323 w 1335590"/>
                <a:gd name="connsiteY1" fmla="*/ 282102 h 943584"/>
                <a:gd name="connsiteX2" fmla="*/ 982494 w 1335590"/>
                <a:gd name="connsiteY2" fmla="*/ 943584 h 943584"/>
                <a:gd name="connsiteX0" fmla="*/ 0 w 1339693"/>
                <a:gd name="connsiteY0" fmla="*/ 0 h 943584"/>
                <a:gd name="connsiteX1" fmla="*/ 1274323 w 1339693"/>
                <a:gd name="connsiteY1" fmla="*/ 282102 h 943584"/>
                <a:gd name="connsiteX2" fmla="*/ 982494 w 1339693"/>
                <a:gd name="connsiteY2" fmla="*/ 943584 h 943584"/>
                <a:gd name="connsiteX0" fmla="*/ 0 w 1339693"/>
                <a:gd name="connsiteY0" fmla="*/ 0 h 1021405"/>
                <a:gd name="connsiteX1" fmla="*/ 1274323 w 1339693"/>
                <a:gd name="connsiteY1" fmla="*/ 359923 h 1021405"/>
                <a:gd name="connsiteX2" fmla="*/ 982494 w 1339693"/>
                <a:gd name="connsiteY2" fmla="*/ 1021405 h 1021405"/>
                <a:gd name="connsiteX0" fmla="*/ 0 w 1826076"/>
                <a:gd name="connsiteY0" fmla="*/ 0 h 1361873"/>
                <a:gd name="connsiteX1" fmla="*/ 1760706 w 1826076"/>
                <a:gd name="connsiteY1" fmla="*/ 700391 h 1361873"/>
                <a:gd name="connsiteX2" fmla="*/ 1468877 w 1826076"/>
                <a:gd name="connsiteY2" fmla="*/ 1361873 h 1361873"/>
                <a:gd name="connsiteX0" fmla="*/ 0 w 1910240"/>
                <a:gd name="connsiteY0" fmla="*/ 0 h 1361873"/>
                <a:gd name="connsiteX1" fmla="*/ 1857983 w 1910240"/>
                <a:gd name="connsiteY1" fmla="*/ 739301 h 1361873"/>
                <a:gd name="connsiteX2" fmla="*/ 1468877 w 1910240"/>
                <a:gd name="connsiteY2" fmla="*/ 1361873 h 1361873"/>
                <a:gd name="connsiteX0" fmla="*/ 0 w 1491951"/>
                <a:gd name="connsiteY0" fmla="*/ 0 h 1070043"/>
                <a:gd name="connsiteX1" fmla="*/ 1439694 w 1491951"/>
                <a:gd name="connsiteY1" fmla="*/ 447471 h 1070043"/>
                <a:gd name="connsiteX2" fmla="*/ 1050588 w 1491951"/>
                <a:gd name="connsiteY2" fmla="*/ 1070043 h 1070043"/>
                <a:gd name="connsiteX0" fmla="*/ 0 w 1553458"/>
                <a:gd name="connsiteY0" fmla="*/ 0 h 1070043"/>
                <a:gd name="connsiteX1" fmla="*/ 1507788 w 1553458"/>
                <a:gd name="connsiteY1" fmla="*/ 583658 h 1070043"/>
                <a:gd name="connsiteX2" fmla="*/ 1050588 w 1553458"/>
                <a:gd name="connsiteY2" fmla="*/ 1070043 h 1070043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638814"/>
                <a:gd name="connsiteY0" fmla="*/ 0 h 992222"/>
                <a:gd name="connsiteX1" fmla="*/ 632298 w 638814"/>
                <a:gd name="connsiteY1" fmla="*/ 505837 h 992222"/>
                <a:gd name="connsiteX2" fmla="*/ 175098 w 638814"/>
                <a:gd name="connsiteY2" fmla="*/ 992222 h 992222"/>
                <a:gd name="connsiteX0" fmla="*/ 0 w 638814"/>
                <a:gd name="connsiteY0" fmla="*/ 0 h 992222"/>
                <a:gd name="connsiteX1" fmla="*/ 632298 w 638814"/>
                <a:gd name="connsiteY1" fmla="*/ 505837 h 992222"/>
                <a:gd name="connsiteX2" fmla="*/ 175098 w 638814"/>
                <a:gd name="connsiteY2" fmla="*/ 992222 h 992222"/>
                <a:gd name="connsiteX0" fmla="*/ 0 w 633237"/>
                <a:gd name="connsiteY0" fmla="*/ 0 h 992222"/>
                <a:gd name="connsiteX1" fmla="*/ 632298 w 633237"/>
                <a:gd name="connsiteY1" fmla="*/ 505837 h 992222"/>
                <a:gd name="connsiteX2" fmla="*/ 175098 w 633237"/>
                <a:gd name="connsiteY2" fmla="*/ 992222 h 992222"/>
                <a:gd name="connsiteX0" fmla="*/ 25562 w 459107"/>
                <a:gd name="connsiteY0" fmla="*/ 0 h 1246222"/>
                <a:gd name="connsiteX1" fmla="*/ 457200 w 459107"/>
                <a:gd name="connsiteY1" fmla="*/ 759837 h 1246222"/>
                <a:gd name="connsiteX2" fmla="*/ 0 w 459107"/>
                <a:gd name="connsiteY2" fmla="*/ 1246222 h 1246222"/>
                <a:gd name="connsiteX0" fmla="*/ 25562 w 458473"/>
                <a:gd name="connsiteY0" fmla="*/ 0 h 1246222"/>
                <a:gd name="connsiteX1" fmla="*/ 457200 w 458473"/>
                <a:gd name="connsiteY1" fmla="*/ 759837 h 1246222"/>
                <a:gd name="connsiteX2" fmla="*/ 0 w 458473"/>
                <a:gd name="connsiteY2" fmla="*/ 1246222 h 1246222"/>
                <a:gd name="connsiteX0" fmla="*/ 25562 w 457265"/>
                <a:gd name="connsiteY0" fmla="*/ 0 h 1246222"/>
                <a:gd name="connsiteX1" fmla="*/ 457200 w 457265"/>
                <a:gd name="connsiteY1" fmla="*/ 759837 h 1246222"/>
                <a:gd name="connsiteX2" fmla="*/ 0 w 457265"/>
                <a:gd name="connsiteY2" fmla="*/ 1246222 h 1246222"/>
                <a:gd name="connsiteX0" fmla="*/ 25562 w 461139"/>
                <a:gd name="connsiteY0" fmla="*/ 0 h 1246222"/>
                <a:gd name="connsiteX1" fmla="*/ 457200 w 461139"/>
                <a:gd name="connsiteY1" fmla="*/ 759837 h 1246222"/>
                <a:gd name="connsiteX2" fmla="*/ 0 w 461139"/>
                <a:gd name="connsiteY2" fmla="*/ 1246222 h 1246222"/>
                <a:gd name="connsiteX0" fmla="*/ 25562 w 457380"/>
                <a:gd name="connsiteY0" fmla="*/ 0 h 1246222"/>
                <a:gd name="connsiteX1" fmla="*/ 457200 w 457380"/>
                <a:gd name="connsiteY1" fmla="*/ 759837 h 1246222"/>
                <a:gd name="connsiteX2" fmla="*/ 0 w 457380"/>
                <a:gd name="connsiteY2" fmla="*/ 1246222 h 1246222"/>
                <a:gd name="connsiteX0" fmla="*/ 132242 w 467411"/>
                <a:gd name="connsiteY0" fmla="*/ 0 h 1319882"/>
                <a:gd name="connsiteX1" fmla="*/ 457200 w 467411"/>
                <a:gd name="connsiteY1" fmla="*/ 833497 h 1319882"/>
                <a:gd name="connsiteX2" fmla="*/ 0 w 467411"/>
                <a:gd name="connsiteY2" fmla="*/ 1319882 h 1319882"/>
                <a:gd name="connsiteX0" fmla="*/ 132242 w 471635"/>
                <a:gd name="connsiteY0" fmla="*/ 0 h 1319882"/>
                <a:gd name="connsiteX1" fmla="*/ 457200 w 471635"/>
                <a:gd name="connsiteY1" fmla="*/ 833497 h 1319882"/>
                <a:gd name="connsiteX2" fmla="*/ 0 w 471635"/>
                <a:gd name="connsiteY2" fmla="*/ 1319882 h 131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635" h="1319882">
                  <a:moveTo>
                    <a:pt x="132242" y="0"/>
                  </a:moveTo>
                  <a:cubicBezTo>
                    <a:pt x="499299" y="487086"/>
                    <a:pt x="489400" y="694797"/>
                    <a:pt x="457200" y="833497"/>
                  </a:cubicBezTo>
                  <a:cubicBezTo>
                    <a:pt x="425000" y="972197"/>
                    <a:pt x="258593" y="1197475"/>
                    <a:pt x="0" y="1319882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55936AB8-01D0-4EBA-AAB5-5241152938BC}"/>
                </a:ext>
              </a:extLst>
            </p:cNvPr>
            <p:cNvSpPr/>
            <p:nvPr/>
          </p:nvSpPr>
          <p:spPr>
            <a:xfrm rot="15077569">
              <a:off x="11240514" y="2950651"/>
              <a:ext cx="226569" cy="1953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A2CFD82-470B-491B-B680-8DB430BCDEFD}"/>
              </a:ext>
            </a:extLst>
          </p:cNvPr>
          <p:cNvSpPr txBox="1">
            <a:spLocks/>
          </p:cNvSpPr>
          <p:nvPr/>
        </p:nvSpPr>
        <p:spPr>
          <a:xfrm>
            <a:off x="7746611" y="1763527"/>
            <a:ext cx="2825074" cy="523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Establish the plot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FC9D6C4-9505-439A-AAAB-227F5C717BA6}"/>
              </a:ext>
            </a:extLst>
          </p:cNvPr>
          <p:cNvSpPr txBox="1">
            <a:spLocks/>
          </p:cNvSpPr>
          <p:nvPr/>
        </p:nvSpPr>
        <p:spPr>
          <a:xfrm>
            <a:off x="8993529" y="5161891"/>
            <a:ext cx="3258099" cy="875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Control x axis       (e.g., set axis breaks)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78917D-682B-41BB-B8AE-B9F640E9CCE8}"/>
              </a:ext>
            </a:extLst>
          </p:cNvPr>
          <p:cNvGrpSpPr/>
          <p:nvPr/>
        </p:nvGrpSpPr>
        <p:grpSpPr>
          <a:xfrm>
            <a:off x="7162971" y="4737262"/>
            <a:ext cx="355329" cy="757527"/>
            <a:chOff x="7162971" y="4737262"/>
            <a:chExt cx="355329" cy="75752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D01391F-70A2-400C-9F8B-5CE3D9902E7B}"/>
                </a:ext>
              </a:extLst>
            </p:cNvPr>
            <p:cNvSpPr/>
            <p:nvPr/>
          </p:nvSpPr>
          <p:spPr>
            <a:xfrm>
              <a:off x="7162971" y="4884229"/>
              <a:ext cx="257669" cy="610560"/>
            </a:xfrm>
            <a:custGeom>
              <a:avLst/>
              <a:gdLst>
                <a:gd name="connsiteX0" fmla="*/ 295224 w 295224"/>
                <a:gd name="connsiteY0" fmla="*/ 0 h 778213"/>
                <a:gd name="connsiteX1" fmla="*/ 32577 w 295224"/>
                <a:gd name="connsiteY1" fmla="*/ 408562 h 778213"/>
                <a:gd name="connsiteX2" fmla="*/ 13122 w 295224"/>
                <a:gd name="connsiteY2" fmla="*/ 778213 h 77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5224" h="778213">
                  <a:moveTo>
                    <a:pt x="295224" y="0"/>
                  </a:moveTo>
                  <a:cubicBezTo>
                    <a:pt x="187409" y="139430"/>
                    <a:pt x="79594" y="278860"/>
                    <a:pt x="32577" y="408562"/>
                  </a:cubicBezTo>
                  <a:cubicBezTo>
                    <a:pt x="-14440" y="538264"/>
                    <a:pt x="-659" y="658238"/>
                    <a:pt x="13122" y="778213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D57BBF3-994A-4DA6-BF70-A0359D307A9D}"/>
                </a:ext>
              </a:extLst>
            </p:cNvPr>
            <p:cNvSpPr/>
            <p:nvPr/>
          </p:nvSpPr>
          <p:spPr>
            <a:xfrm rot="6522431" flipV="1">
              <a:off x="7307356" y="4752888"/>
              <a:ext cx="226569" cy="1953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2AFA6E0-E0B7-44E3-9D01-06A5E1BAD127}"/>
              </a:ext>
            </a:extLst>
          </p:cNvPr>
          <p:cNvSpPr txBox="1">
            <a:spLocks/>
          </p:cNvSpPr>
          <p:nvPr/>
        </p:nvSpPr>
        <p:spPr>
          <a:xfrm>
            <a:off x="6509406" y="5480963"/>
            <a:ext cx="2743201" cy="756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Create lines!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19AE6-202B-4341-8C3C-0A1EB78CF39B}"/>
              </a:ext>
            </a:extLst>
          </p:cNvPr>
          <p:cNvSpPr txBox="1"/>
          <p:nvPr/>
        </p:nvSpPr>
        <p:spPr>
          <a:xfrm>
            <a:off x="10163986" y="3312059"/>
            <a:ext cx="276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9D9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9D9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9D9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9D9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9D9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9D9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9D9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9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D60A-98B0-4C78-BE0C-309D42EC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481" y="-6058"/>
            <a:ext cx="10411901" cy="1325563"/>
          </a:xfrm>
        </p:spPr>
        <p:txBody>
          <a:bodyPr/>
          <a:lstStyle/>
          <a:p>
            <a:r>
              <a:rPr lang="en-US" dirty="0"/>
              <a:t>Anatomy of a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C2C34-6CFA-4444-A09B-4D6F32FC9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797" y="1834980"/>
            <a:ext cx="6128657" cy="243068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ggplot</a:t>
            </a:r>
            <a:r>
              <a:rPr lang="en-US" dirty="0"/>
              <a:t>(data = sablefish, 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aes</a:t>
            </a:r>
            <a:r>
              <a:rPr lang="en-US" dirty="0"/>
              <a:t>(x=Sex, y = </a:t>
            </a:r>
            <a:r>
              <a:rPr lang="en-US" dirty="0" err="1"/>
              <a:t>Length_mm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                fill = Sex)) +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geom_boxplot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13E07-E361-4C90-A4F0-F3B49F67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4945AEB-C1A6-4E33-9B23-6288E0EBDA37}"/>
              </a:ext>
            </a:extLst>
          </p:cNvPr>
          <p:cNvGrpSpPr/>
          <p:nvPr/>
        </p:nvGrpSpPr>
        <p:grpSpPr>
          <a:xfrm>
            <a:off x="4199605" y="1587109"/>
            <a:ext cx="3386978" cy="607201"/>
            <a:chOff x="5102519" y="1762291"/>
            <a:chExt cx="3386978" cy="60720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ED6A69A-A5F8-440B-B862-6CE7C4B4B351}"/>
                </a:ext>
              </a:extLst>
            </p:cNvPr>
            <p:cNvSpPr/>
            <p:nvPr/>
          </p:nvSpPr>
          <p:spPr>
            <a:xfrm>
              <a:off x="5366657" y="1762291"/>
              <a:ext cx="3122840" cy="501937"/>
            </a:xfrm>
            <a:custGeom>
              <a:avLst/>
              <a:gdLst>
                <a:gd name="connsiteX0" fmla="*/ 0 w 2231572"/>
                <a:gd name="connsiteY0" fmla="*/ 315750 h 315750"/>
                <a:gd name="connsiteX1" fmla="*/ 968829 w 2231572"/>
                <a:gd name="connsiteY1" fmla="*/ 65 h 315750"/>
                <a:gd name="connsiteX2" fmla="*/ 2231572 w 2231572"/>
                <a:gd name="connsiteY2" fmla="*/ 293979 h 315750"/>
                <a:gd name="connsiteX0" fmla="*/ 0 w 3069772"/>
                <a:gd name="connsiteY0" fmla="*/ 315711 h 533426"/>
                <a:gd name="connsiteX1" fmla="*/ 968829 w 3069772"/>
                <a:gd name="connsiteY1" fmla="*/ 26 h 533426"/>
                <a:gd name="connsiteX2" fmla="*/ 3069772 w 3069772"/>
                <a:gd name="connsiteY2" fmla="*/ 533426 h 533426"/>
                <a:gd name="connsiteX0" fmla="*/ 0 w 2884715"/>
                <a:gd name="connsiteY0" fmla="*/ 315720 h 424578"/>
                <a:gd name="connsiteX1" fmla="*/ 968829 w 2884715"/>
                <a:gd name="connsiteY1" fmla="*/ 35 h 424578"/>
                <a:gd name="connsiteX2" fmla="*/ 2884715 w 2884715"/>
                <a:gd name="connsiteY2" fmla="*/ 424578 h 424578"/>
                <a:gd name="connsiteX0" fmla="*/ 0 w 2884715"/>
                <a:gd name="connsiteY0" fmla="*/ 359258 h 468116"/>
                <a:gd name="connsiteX1" fmla="*/ 1219201 w 2884715"/>
                <a:gd name="connsiteY1" fmla="*/ 30 h 468116"/>
                <a:gd name="connsiteX2" fmla="*/ 2884715 w 2884715"/>
                <a:gd name="connsiteY2" fmla="*/ 468116 h 468116"/>
                <a:gd name="connsiteX0" fmla="*/ 0 w 2884715"/>
                <a:gd name="connsiteY0" fmla="*/ 359258 h 468116"/>
                <a:gd name="connsiteX1" fmla="*/ 1219201 w 2884715"/>
                <a:gd name="connsiteY1" fmla="*/ 30 h 468116"/>
                <a:gd name="connsiteX2" fmla="*/ 2884715 w 2884715"/>
                <a:gd name="connsiteY2" fmla="*/ 468116 h 468116"/>
                <a:gd name="connsiteX0" fmla="*/ 0 w 2884715"/>
                <a:gd name="connsiteY0" fmla="*/ 359228 h 468086"/>
                <a:gd name="connsiteX1" fmla="*/ 1219201 w 2884715"/>
                <a:gd name="connsiteY1" fmla="*/ 0 h 468086"/>
                <a:gd name="connsiteX2" fmla="*/ 2884715 w 2884715"/>
                <a:gd name="connsiteY2" fmla="*/ 468086 h 468086"/>
                <a:gd name="connsiteX0" fmla="*/ 0 w 2884715"/>
                <a:gd name="connsiteY0" fmla="*/ 359228 h 468086"/>
                <a:gd name="connsiteX1" fmla="*/ 1219201 w 2884715"/>
                <a:gd name="connsiteY1" fmla="*/ 0 h 468086"/>
                <a:gd name="connsiteX2" fmla="*/ 2884715 w 2884715"/>
                <a:gd name="connsiteY2" fmla="*/ 468086 h 468086"/>
                <a:gd name="connsiteX0" fmla="*/ 0 w 2884715"/>
                <a:gd name="connsiteY0" fmla="*/ 359228 h 657174"/>
                <a:gd name="connsiteX1" fmla="*/ 1219201 w 2884715"/>
                <a:gd name="connsiteY1" fmla="*/ 0 h 657174"/>
                <a:gd name="connsiteX2" fmla="*/ 2884715 w 2884715"/>
                <a:gd name="connsiteY2" fmla="*/ 468086 h 657174"/>
                <a:gd name="connsiteX0" fmla="*/ 0 w 2884715"/>
                <a:gd name="connsiteY0" fmla="*/ 359228 h 468086"/>
                <a:gd name="connsiteX1" fmla="*/ 1219201 w 2884715"/>
                <a:gd name="connsiteY1" fmla="*/ 0 h 468086"/>
                <a:gd name="connsiteX2" fmla="*/ 2884715 w 2884715"/>
                <a:gd name="connsiteY2" fmla="*/ 468086 h 468086"/>
                <a:gd name="connsiteX0" fmla="*/ 0 w 2884715"/>
                <a:gd name="connsiteY0" fmla="*/ 360559 h 469417"/>
                <a:gd name="connsiteX1" fmla="*/ 1219201 w 2884715"/>
                <a:gd name="connsiteY1" fmla="*/ 1331 h 469417"/>
                <a:gd name="connsiteX2" fmla="*/ 2884715 w 2884715"/>
                <a:gd name="connsiteY2" fmla="*/ 469417 h 469417"/>
                <a:gd name="connsiteX0" fmla="*/ 0 w 2884715"/>
                <a:gd name="connsiteY0" fmla="*/ 360559 h 469417"/>
                <a:gd name="connsiteX1" fmla="*/ 1219201 w 2884715"/>
                <a:gd name="connsiteY1" fmla="*/ 1331 h 469417"/>
                <a:gd name="connsiteX2" fmla="*/ 2884715 w 2884715"/>
                <a:gd name="connsiteY2" fmla="*/ 469417 h 469417"/>
                <a:gd name="connsiteX0" fmla="*/ 0 w 2884715"/>
                <a:gd name="connsiteY0" fmla="*/ 393106 h 501964"/>
                <a:gd name="connsiteX1" fmla="*/ 1219201 w 2884715"/>
                <a:gd name="connsiteY1" fmla="*/ 1221 h 501964"/>
                <a:gd name="connsiteX2" fmla="*/ 2884715 w 2884715"/>
                <a:gd name="connsiteY2" fmla="*/ 501964 h 501964"/>
                <a:gd name="connsiteX0" fmla="*/ 0 w 3122840"/>
                <a:gd name="connsiteY0" fmla="*/ 393106 h 501964"/>
                <a:gd name="connsiteX1" fmla="*/ 1219201 w 3122840"/>
                <a:gd name="connsiteY1" fmla="*/ 1221 h 501964"/>
                <a:gd name="connsiteX2" fmla="*/ 3122840 w 3122840"/>
                <a:gd name="connsiteY2" fmla="*/ 501964 h 501964"/>
                <a:gd name="connsiteX0" fmla="*/ 0 w 3122840"/>
                <a:gd name="connsiteY0" fmla="*/ 393079 h 501937"/>
                <a:gd name="connsiteX1" fmla="*/ 1219201 w 3122840"/>
                <a:gd name="connsiteY1" fmla="*/ 1194 h 501937"/>
                <a:gd name="connsiteX2" fmla="*/ 3122840 w 3122840"/>
                <a:gd name="connsiteY2" fmla="*/ 501937 h 501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22840" h="501937">
                  <a:moveTo>
                    <a:pt x="0" y="393079"/>
                  </a:moveTo>
                  <a:cubicBezTo>
                    <a:pt x="298450" y="237050"/>
                    <a:pt x="607787" y="-16950"/>
                    <a:pt x="1219201" y="1194"/>
                  </a:cubicBezTo>
                  <a:cubicBezTo>
                    <a:pt x="1950358" y="-24206"/>
                    <a:pt x="2210708" y="362690"/>
                    <a:pt x="3122840" y="501937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F3F19CA3-62AA-4A1F-A45C-B6BBB9C0C71C}"/>
                </a:ext>
              </a:extLst>
            </p:cNvPr>
            <p:cNvSpPr/>
            <p:nvPr/>
          </p:nvSpPr>
          <p:spPr>
            <a:xfrm rot="15077569">
              <a:off x="5077492" y="2031638"/>
              <a:ext cx="362881" cy="31282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BA4E8C-A120-43B7-B53A-9503B8A9540D}"/>
              </a:ext>
            </a:extLst>
          </p:cNvPr>
          <p:cNvGrpSpPr/>
          <p:nvPr/>
        </p:nvGrpSpPr>
        <p:grpSpPr>
          <a:xfrm rot="551400" flipV="1">
            <a:off x="4213240" y="3100076"/>
            <a:ext cx="3053103" cy="496744"/>
            <a:chOff x="5102519" y="1762347"/>
            <a:chExt cx="3312057" cy="60714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57678A2-BDB4-478A-8DFB-A370AE1561E7}"/>
                </a:ext>
              </a:extLst>
            </p:cNvPr>
            <p:cNvSpPr/>
            <p:nvPr/>
          </p:nvSpPr>
          <p:spPr>
            <a:xfrm>
              <a:off x="5366656" y="1762347"/>
              <a:ext cx="3047920" cy="531629"/>
            </a:xfrm>
            <a:custGeom>
              <a:avLst/>
              <a:gdLst>
                <a:gd name="connsiteX0" fmla="*/ 0 w 2231572"/>
                <a:gd name="connsiteY0" fmla="*/ 315750 h 315750"/>
                <a:gd name="connsiteX1" fmla="*/ 968829 w 2231572"/>
                <a:gd name="connsiteY1" fmla="*/ 65 h 315750"/>
                <a:gd name="connsiteX2" fmla="*/ 2231572 w 2231572"/>
                <a:gd name="connsiteY2" fmla="*/ 293979 h 315750"/>
                <a:gd name="connsiteX0" fmla="*/ 0 w 3069772"/>
                <a:gd name="connsiteY0" fmla="*/ 315711 h 533426"/>
                <a:gd name="connsiteX1" fmla="*/ 968829 w 3069772"/>
                <a:gd name="connsiteY1" fmla="*/ 26 h 533426"/>
                <a:gd name="connsiteX2" fmla="*/ 3069772 w 3069772"/>
                <a:gd name="connsiteY2" fmla="*/ 533426 h 533426"/>
                <a:gd name="connsiteX0" fmla="*/ 0 w 2884715"/>
                <a:gd name="connsiteY0" fmla="*/ 315720 h 424578"/>
                <a:gd name="connsiteX1" fmla="*/ 968829 w 2884715"/>
                <a:gd name="connsiteY1" fmla="*/ 35 h 424578"/>
                <a:gd name="connsiteX2" fmla="*/ 2884715 w 2884715"/>
                <a:gd name="connsiteY2" fmla="*/ 424578 h 424578"/>
                <a:gd name="connsiteX0" fmla="*/ 0 w 2884715"/>
                <a:gd name="connsiteY0" fmla="*/ 359258 h 468116"/>
                <a:gd name="connsiteX1" fmla="*/ 1219201 w 2884715"/>
                <a:gd name="connsiteY1" fmla="*/ 30 h 468116"/>
                <a:gd name="connsiteX2" fmla="*/ 2884715 w 2884715"/>
                <a:gd name="connsiteY2" fmla="*/ 468116 h 468116"/>
                <a:gd name="connsiteX0" fmla="*/ 0 w 2884715"/>
                <a:gd name="connsiteY0" fmla="*/ 359258 h 468116"/>
                <a:gd name="connsiteX1" fmla="*/ 1219201 w 2884715"/>
                <a:gd name="connsiteY1" fmla="*/ 30 h 468116"/>
                <a:gd name="connsiteX2" fmla="*/ 2884715 w 2884715"/>
                <a:gd name="connsiteY2" fmla="*/ 468116 h 468116"/>
                <a:gd name="connsiteX0" fmla="*/ 0 w 2884715"/>
                <a:gd name="connsiteY0" fmla="*/ 359228 h 468086"/>
                <a:gd name="connsiteX1" fmla="*/ 1219201 w 2884715"/>
                <a:gd name="connsiteY1" fmla="*/ 0 h 468086"/>
                <a:gd name="connsiteX2" fmla="*/ 2884715 w 2884715"/>
                <a:gd name="connsiteY2" fmla="*/ 468086 h 468086"/>
                <a:gd name="connsiteX0" fmla="*/ 0 w 2884715"/>
                <a:gd name="connsiteY0" fmla="*/ 359228 h 468086"/>
                <a:gd name="connsiteX1" fmla="*/ 1219201 w 2884715"/>
                <a:gd name="connsiteY1" fmla="*/ 0 h 468086"/>
                <a:gd name="connsiteX2" fmla="*/ 2884715 w 2884715"/>
                <a:gd name="connsiteY2" fmla="*/ 468086 h 468086"/>
                <a:gd name="connsiteX0" fmla="*/ 0 w 2884715"/>
                <a:gd name="connsiteY0" fmla="*/ 359228 h 657174"/>
                <a:gd name="connsiteX1" fmla="*/ 1219201 w 2884715"/>
                <a:gd name="connsiteY1" fmla="*/ 0 h 657174"/>
                <a:gd name="connsiteX2" fmla="*/ 2884715 w 2884715"/>
                <a:gd name="connsiteY2" fmla="*/ 468086 h 657174"/>
                <a:gd name="connsiteX0" fmla="*/ 0 w 2884715"/>
                <a:gd name="connsiteY0" fmla="*/ 359228 h 468086"/>
                <a:gd name="connsiteX1" fmla="*/ 1219201 w 2884715"/>
                <a:gd name="connsiteY1" fmla="*/ 0 h 468086"/>
                <a:gd name="connsiteX2" fmla="*/ 2884715 w 2884715"/>
                <a:gd name="connsiteY2" fmla="*/ 468086 h 468086"/>
                <a:gd name="connsiteX0" fmla="*/ 0 w 2884715"/>
                <a:gd name="connsiteY0" fmla="*/ 360559 h 469417"/>
                <a:gd name="connsiteX1" fmla="*/ 1219201 w 2884715"/>
                <a:gd name="connsiteY1" fmla="*/ 1331 h 469417"/>
                <a:gd name="connsiteX2" fmla="*/ 2884715 w 2884715"/>
                <a:gd name="connsiteY2" fmla="*/ 469417 h 469417"/>
                <a:gd name="connsiteX0" fmla="*/ 0 w 2884715"/>
                <a:gd name="connsiteY0" fmla="*/ 360559 h 469417"/>
                <a:gd name="connsiteX1" fmla="*/ 1219201 w 2884715"/>
                <a:gd name="connsiteY1" fmla="*/ 1331 h 469417"/>
                <a:gd name="connsiteX2" fmla="*/ 2884715 w 2884715"/>
                <a:gd name="connsiteY2" fmla="*/ 469417 h 469417"/>
                <a:gd name="connsiteX0" fmla="*/ 0 w 2884715"/>
                <a:gd name="connsiteY0" fmla="*/ 393106 h 501964"/>
                <a:gd name="connsiteX1" fmla="*/ 1219201 w 2884715"/>
                <a:gd name="connsiteY1" fmla="*/ 1221 h 501964"/>
                <a:gd name="connsiteX2" fmla="*/ 2884715 w 2884715"/>
                <a:gd name="connsiteY2" fmla="*/ 501964 h 501964"/>
                <a:gd name="connsiteX0" fmla="*/ 0 w 3047919"/>
                <a:gd name="connsiteY0" fmla="*/ 393022 h 531629"/>
                <a:gd name="connsiteX1" fmla="*/ 1219201 w 3047919"/>
                <a:gd name="connsiteY1" fmla="*/ 1137 h 531629"/>
                <a:gd name="connsiteX2" fmla="*/ 3047919 w 3047919"/>
                <a:gd name="connsiteY2" fmla="*/ 531630 h 53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7919" h="531629">
                  <a:moveTo>
                    <a:pt x="0" y="393022"/>
                  </a:moveTo>
                  <a:cubicBezTo>
                    <a:pt x="298450" y="236993"/>
                    <a:pt x="607787" y="-17007"/>
                    <a:pt x="1219201" y="1137"/>
                  </a:cubicBezTo>
                  <a:cubicBezTo>
                    <a:pt x="1950358" y="-24263"/>
                    <a:pt x="2602512" y="382858"/>
                    <a:pt x="3047919" y="531630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38381E77-1CEB-4AE6-83B8-07B963854A05}"/>
                </a:ext>
              </a:extLst>
            </p:cNvPr>
            <p:cNvSpPr/>
            <p:nvPr/>
          </p:nvSpPr>
          <p:spPr>
            <a:xfrm rot="15077569">
              <a:off x="5077492" y="2031638"/>
              <a:ext cx="362881" cy="31282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752B2F0-6697-4F76-8A95-51B01D5B3AA5}"/>
              </a:ext>
            </a:extLst>
          </p:cNvPr>
          <p:cNvSpPr txBox="1">
            <a:spLocks/>
          </p:cNvSpPr>
          <p:nvPr/>
        </p:nvSpPr>
        <p:spPr>
          <a:xfrm>
            <a:off x="7690300" y="1560632"/>
            <a:ext cx="3680989" cy="1346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Establish which </a:t>
            </a:r>
            <a:r>
              <a:rPr lang="en-US" dirty="0" err="1"/>
              <a:t>dataframe</a:t>
            </a:r>
            <a:r>
              <a:rPr lang="en-US" dirty="0"/>
              <a:t> to look at</a:t>
            </a:r>
          </a:p>
          <a:p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773E62C-5EFE-4AD3-A440-45B004ED48A2}"/>
              </a:ext>
            </a:extLst>
          </p:cNvPr>
          <p:cNvSpPr txBox="1">
            <a:spLocks/>
          </p:cNvSpPr>
          <p:nvPr/>
        </p:nvSpPr>
        <p:spPr>
          <a:xfrm>
            <a:off x="7312176" y="3007410"/>
            <a:ext cx="4059113" cy="13464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“Sex” should be along x-axis, with length on 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Fill the objects based on the Sex column</a:t>
            </a:r>
          </a:p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0DEB54-6D7E-4A67-BC76-82AC69BEC8D4}"/>
              </a:ext>
            </a:extLst>
          </p:cNvPr>
          <p:cNvGrpSpPr/>
          <p:nvPr/>
        </p:nvGrpSpPr>
        <p:grpSpPr>
          <a:xfrm>
            <a:off x="2979723" y="3800654"/>
            <a:ext cx="3408583" cy="1352449"/>
            <a:chOff x="2979723" y="3800654"/>
            <a:chExt cx="3408583" cy="135244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F57B9B2-4655-42C6-BEF3-5FFEFE8CDA19}"/>
                </a:ext>
              </a:extLst>
            </p:cNvPr>
            <p:cNvSpPr/>
            <p:nvPr/>
          </p:nvSpPr>
          <p:spPr>
            <a:xfrm>
              <a:off x="3162785" y="4024227"/>
              <a:ext cx="3225521" cy="1128876"/>
            </a:xfrm>
            <a:custGeom>
              <a:avLst/>
              <a:gdLst>
                <a:gd name="connsiteX0" fmla="*/ 0 w 3225521"/>
                <a:gd name="connsiteY0" fmla="*/ 0 h 1128876"/>
                <a:gd name="connsiteX1" fmla="*/ 1597688 w 3225521"/>
                <a:gd name="connsiteY1" fmla="*/ 954593 h 1128876"/>
                <a:gd name="connsiteX2" fmla="*/ 3225521 w 3225521"/>
                <a:gd name="connsiteY2" fmla="*/ 1125415 h 1128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5521" h="1128876">
                  <a:moveTo>
                    <a:pt x="0" y="0"/>
                  </a:moveTo>
                  <a:cubicBezTo>
                    <a:pt x="530050" y="383512"/>
                    <a:pt x="1060101" y="767024"/>
                    <a:pt x="1597688" y="954593"/>
                  </a:cubicBezTo>
                  <a:cubicBezTo>
                    <a:pt x="2135275" y="1142162"/>
                    <a:pt x="2680398" y="1133788"/>
                    <a:pt x="3225521" y="1125415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7A5729C-29E7-477B-844A-71967F0FC65D}"/>
                </a:ext>
              </a:extLst>
            </p:cNvPr>
            <p:cNvSpPr/>
            <p:nvPr/>
          </p:nvSpPr>
          <p:spPr>
            <a:xfrm rot="8765898" flipV="1">
              <a:off x="2979723" y="3800654"/>
              <a:ext cx="362881" cy="31282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25A4D7E-AF46-49A2-A6CF-E3F998B01BC3}"/>
              </a:ext>
            </a:extLst>
          </p:cNvPr>
          <p:cNvSpPr txBox="1">
            <a:spLocks/>
          </p:cNvSpPr>
          <p:nvPr/>
        </p:nvSpPr>
        <p:spPr>
          <a:xfrm>
            <a:off x="6507186" y="4897032"/>
            <a:ext cx="3680989" cy="1000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Create a boxplot!</a:t>
            </a: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B85C5E0-B49E-43F8-BFE8-A400A419B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696" y="1476223"/>
            <a:ext cx="6394164" cy="4722425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C5B0C16-57FC-46EA-8814-C199D55F5200}"/>
              </a:ext>
            </a:extLst>
          </p:cNvPr>
          <p:cNvSpPr txBox="1">
            <a:spLocks/>
          </p:cNvSpPr>
          <p:nvPr/>
        </p:nvSpPr>
        <p:spPr>
          <a:xfrm>
            <a:off x="656797" y="4837422"/>
            <a:ext cx="6128657" cy="12277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Three required parts: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>
                <a:highlight>
                  <a:srgbClr val="AB8DF7"/>
                </a:highlight>
              </a:rPr>
              <a:t>data = xxx</a:t>
            </a:r>
            <a:r>
              <a:rPr lang="en-US" dirty="0"/>
              <a:t>, </a:t>
            </a:r>
            <a:r>
              <a:rPr lang="en-US" dirty="0" err="1">
                <a:highlight>
                  <a:srgbClr val="6D9CE1"/>
                </a:highlight>
              </a:rPr>
              <a:t>aes</a:t>
            </a:r>
            <a:r>
              <a:rPr lang="en-US" dirty="0">
                <a:highlight>
                  <a:srgbClr val="6D9CE1"/>
                </a:highlight>
              </a:rPr>
              <a:t>()</a:t>
            </a:r>
            <a:r>
              <a:rPr lang="en-US" dirty="0"/>
              <a:t>) 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highlight>
                  <a:srgbClr val="38D7EC"/>
                </a:highlight>
              </a:rPr>
              <a:t>geom_xxx</a:t>
            </a:r>
            <a:r>
              <a:rPr lang="en-US" dirty="0">
                <a:highlight>
                  <a:srgbClr val="38D7EC"/>
                </a:highlight>
              </a:rPr>
              <a:t>()</a:t>
            </a:r>
          </a:p>
          <a:p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BF94924-F2AF-4CA0-8FCB-FA1517E90717}"/>
              </a:ext>
            </a:extLst>
          </p:cNvPr>
          <p:cNvSpPr txBox="1">
            <a:spLocks/>
          </p:cNvSpPr>
          <p:nvPr/>
        </p:nvSpPr>
        <p:spPr>
          <a:xfrm>
            <a:off x="656798" y="1830274"/>
            <a:ext cx="5210602" cy="243068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>
                <a:highlight>
                  <a:srgbClr val="AB8DF7"/>
                </a:highlight>
              </a:rPr>
              <a:t>data = sablefish</a:t>
            </a:r>
            <a:r>
              <a:rPr lang="en-US" dirty="0"/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   </a:t>
            </a:r>
            <a:r>
              <a:rPr lang="en-US" dirty="0" err="1">
                <a:highlight>
                  <a:srgbClr val="6D9CE1"/>
                </a:highlight>
              </a:rPr>
              <a:t>aes</a:t>
            </a:r>
            <a:r>
              <a:rPr lang="en-US" dirty="0">
                <a:highlight>
                  <a:srgbClr val="6D9CE1"/>
                </a:highlight>
              </a:rPr>
              <a:t>(x=Sex, y = </a:t>
            </a:r>
            <a:r>
              <a:rPr lang="en-US" dirty="0" err="1">
                <a:highlight>
                  <a:srgbClr val="6D9CE1"/>
                </a:highlight>
              </a:rPr>
              <a:t>Length_mm</a:t>
            </a:r>
            <a:r>
              <a:rPr lang="en-US" dirty="0">
                <a:highlight>
                  <a:srgbClr val="6D9CE1"/>
                </a:highlight>
              </a:rPr>
              <a:t>,</a:t>
            </a:r>
            <a:r>
              <a:rPr lang="en-US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          </a:t>
            </a:r>
            <a:r>
              <a:rPr lang="en-US" dirty="0">
                <a:highlight>
                  <a:srgbClr val="6D9CE1"/>
                </a:highlight>
              </a:rPr>
              <a:t>fill = Sex)</a:t>
            </a:r>
            <a:r>
              <a:rPr lang="en-US" dirty="0"/>
              <a:t>) 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</a:t>
            </a:r>
            <a:r>
              <a:rPr lang="en-US" dirty="0" err="1">
                <a:highlight>
                  <a:srgbClr val="38D7EC"/>
                </a:highlight>
              </a:rPr>
              <a:t>geom_boxplot</a:t>
            </a:r>
            <a:r>
              <a:rPr lang="en-US" dirty="0">
                <a:highlight>
                  <a:srgbClr val="38D7EC"/>
                </a:highlight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6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8" grpId="0"/>
      <p:bldP spid="18" grpId="1"/>
      <p:bldP spid="20" grpId="0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29CA-8152-486C-A171-5555111C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358" y="-12079"/>
            <a:ext cx="10265069" cy="1325563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parts: </a:t>
            </a:r>
            <a:r>
              <a:rPr lang="en-US" dirty="0" err="1"/>
              <a:t>ggplot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FAF5F-5DB4-4BE3-8F45-E26C4CEE5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3" y="1825625"/>
            <a:ext cx="57189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Required </a:t>
            </a:r>
            <a:r>
              <a:rPr lang="en-US" sz="2400" b="1" dirty="0" err="1"/>
              <a:t>ggplot</a:t>
            </a:r>
            <a:r>
              <a:rPr lang="en-US" sz="2400" b="1" dirty="0"/>
              <a:t> parts: data and aesthetics</a:t>
            </a:r>
          </a:p>
          <a:p>
            <a:r>
              <a:rPr lang="en-US" sz="2400" dirty="0"/>
              <a:t>Establish data using </a:t>
            </a:r>
            <a:r>
              <a:rPr lang="en-US" sz="2400" dirty="0">
                <a:highlight>
                  <a:srgbClr val="AB8DF7"/>
                </a:highlight>
              </a:rPr>
              <a:t>data =</a:t>
            </a:r>
          </a:p>
          <a:p>
            <a:endParaRPr lang="en-US" sz="2400" dirty="0"/>
          </a:p>
          <a:p>
            <a:r>
              <a:rPr lang="en-US" sz="2400" dirty="0"/>
              <a:t>Use aesthetics to “map” different variables to the x-axis, y-axis, fill, color, group (series), etc.</a:t>
            </a:r>
          </a:p>
          <a:p>
            <a:pPr lvl="1"/>
            <a:r>
              <a:rPr lang="en-US" sz="2000" dirty="0"/>
              <a:t>Done within the </a:t>
            </a:r>
            <a:r>
              <a:rPr lang="en-US" sz="2000" dirty="0" err="1">
                <a:highlight>
                  <a:srgbClr val="75AADB"/>
                </a:highlight>
              </a:rPr>
              <a:t>aes</a:t>
            </a:r>
            <a:r>
              <a:rPr lang="en-US" sz="2000" dirty="0">
                <a:highlight>
                  <a:srgbClr val="75AADB"/>
                </a:highlight>
              </a:rPr>
              <a:t>()</a:t>
            </a:r>
            <a:r>
              <a:rPr lang="en-US" sz="2000" dirty="0"/>
              <a:t> function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Technically, specifying the data and the </a:t>
            </a:r>
            <a:r>
              <a:rPr lang="en-US" sz="2400" i="1" dirty="0" err="1"/>
              <a:t>aes</a:t>
            </a:r>
            <a:r>
              <a:rPr lang="en-US" sz="2400" i="1" dirty="0"/>
              <a:t>() could happen within the </a:t>
            </a:r>
            <a:r>
              <a:rPr lang="en-US" sz="2400" i="1" dirty="0" err="1"/>
              <a:t>geom_xxx</a:t>
            </a:r>
            <a:r>
              <a:rPr lang="en-US" sz="2400" i="1" dirty="0"/>
              <a:t>()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C4D4-0609-4285-AE96-522969FD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8EC6AF-0B26-446C-BA04-BC286CFE9882}"/>
              </a:ext>
            </a:extLst>
          </p:cNvPr>
          <p:cNvSpPr txBox="1">
            <a:spLocks/>
          </p:cNvSpPr>
          <p:nvPr/>
        </p:nvSpPr>
        <p:spPr>
          <a:xfrm>
            <a:off x="6798364" y="2214470"/>
            <a:ext cx="5393635" cy="3629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-288925">
              <a:buNone/>
            </a:pPr>
            <a:r>
              <a:rPr lang="en-US" sz="2400" dirty="0" err="1">
                <a:latin typeface="Consolas" panose="020B0609020204030204" pitchFamily="49" charset="0"/>
              </a:rPr>
              <a:t>ggplot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highlight>
                  <a:srgbClr val="AB8DF7"/>
                </a:highlight>
                <a:latin typeface="Consolas" panose="020B0609020204030204" pitchFamily="49" charset="0"/>
              </a:rPr>
              <a:t>data = </a:t>
            </a:r>
            <a:r>
              <a:rPr lang="en-US" sz="2400" dirty="0" err="1">
                <a:highlight>
                  <a:srgbClr val="AB8DF7"/>
                </a:highlight>
                <a:latin typeface="Consolas" panose="020B0609020204030204" pitchFamily="49" charset="0"/>
              </a:rPr>
              <a:t>mydataframe</a:t>
            </a:r>
            <a:r>
              <a:rPr lang="en-US" sz="2400" dirty="0">
                <a:highlight>
                  <a:srgbClr val="AB8DF7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latin typeface="Consolas" panose="020B0609020204030204" pitchFamily="49" charset="0"/>
              </a:rPr>
              <a:t>  </a:t>
            </a:r>
          </a:p>
          <a:p>
            <a:pPr marL="288925" indent="0">
              <a:buNone/>
            </a:pPr>
            <a:r>
              <a:rPr lang="en-US" sz="2400" dirty="0" err="1">
                <a:highlight>
                  <a:srgbClr val="75AADB"/>
                </a:highlight>
                <a:latin typeface="Consolas" panose="020B0609020204030204" pitchFamily="49" charset="0"/>
              </a:rPr>
              <a:t>aes</a:t>
            </a:r>
            <a:r>
              <a:rPr lang="en-US" sz="2400" dirty="0">
                <a:highlight>
                  <a:srgbClr val="75AADB"/>
                </a:highlight>
                <a:latin typeface="Consolas" panose="020B0609020204030204" pitchFamily="49" charset="0"/>
              </a:rPr>
              <a:t>(x = </a:t>
            </a:r>
            <a:r>
              <a:rPr lang="en-US" sz="2400" dirty="0" err="1">
                <a:highlight>
                  <a:srgbClr val="75AADB"/>
                </a:highlight>
                <a:latin typeface="Consolas" panose="020B0609020204030204" pitchFamily="49" charset="0"/>
              </a:rPr>
              <a:t>xcolumn</a:t>
            </a:r>
            <a:r>
              <a:rPr lang="en-US" sz="2400" dirty="0">
                <a:highlight>
                  <a:srgbClr val="75AADB"/>
                </a:highlight>
                <a:latin typeface="Consolas" panose="020B0609020204030204" pitchFamily="49" charset="0"/>
              </a:rPr>
              <a:t>, y = </a:t>
            </a:r>
            <a:r>
              <a:rPr lang="en-US" sz="2400" dirty="0" err="1">
                <a:highlight>
                  <a:srgbClr val="75AADB"/>
                </a:highlight>
                <a:latin typeface="Consolas" panose="020B0609020204030204" pitchFamily="49" charset="0"/>
              </a:rPr>
              <a:t>ycolumn</a:t>
            </a:r>
            <a:r>
              <a:rPr lang="en-US" sz="2400" dirty="0">
                <a:highlight>
                  <a:srgbClr val="75AADB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highlight>
                  <a:srgbClr val="75AADB"/>
                </a:highlight>
                <a:latin typeface="Consolas" panose="020B0609020204030204" pitchFamily="49" charset="0"/>
              </a:rPr>
              <a:t>group = </a:t>
            </a:r>
            <a:r>
              <a:rPr lang="en-US" sz="2400" dirty="0" err="1">
                <a:highlight>
                  <a:srgbClr val="75AADB"/>
                </a:highlight>
                <a:latin typeface="Consolas" panose="020B0609020204030204" pitchFamily="49" charset="0"/>
              </a:rPr>
              <a:t>groupingvariable</a:t>
            </a:r>
            <a:r>
              <a:rPr lang="en-US" sz="2400" dirty="0">
                <a:highlight>
                  <a:srgbClr val="75AADB"/>
                </a:highlight>
                <a:latin typeface="Consolas" panose="020B0609020204030204" pitchFamily="49" charset="0"/>
              </a:rPr>
              <a:t>)</a:t>
            </a:r>
            <a:r>
              <a:rPr lang="en-US" sz="24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err="1"/>
              <a:t>aes</a:t>
            </a:r>
            <a:r>
              <a:rPr lang="en-US" sz="2000" dirty="0"/>
              <a:t>() function can contain other parts: </a:t>
            </a:r>
          </a:p>
          <a:p>
            <a:pPr marL="0" indent="0">
              <a:buNone/>
            </a:pPr>
            <a:r>
              <a:rPr lang="en-US" sz="2000" dirty="0"/>
              <a:t>shape = variable, </a:t>
            </a:r>
          </a:p>
          <a:p>
            <a:pPr marL="0" indent="0">
              <a:buNone/>
            </a:pPr>
            <a:r>
              <a:rPr lang="en-US" sz="2000" dirty="0"/>
              <a:t>fill = variable, </a:t>
            </a:r>
          </a:p>
          <a:p>
            <a:pPr marL="0" indent="0">
              <a:buNone/>
            </a:pPr>
            <a:r>
              <a:rPr lang="en-US" sz="2000" dirty="0"/>
              <a:t>color = variable, </a:t>
            </a:r>
          </a:p>
          <a:p>
            <a:pPr marL="0" indent="0">
              <a:buNone/>
            </a:pPr>
            <a:r>
              <a:rPr lang="en-US" sz="2000" dirty="0"/>
              <a:t>alpha = variable </a:t>
            </a:r>
          </a:p>
        </p:txBody>
      </p:sp>
    </p:spTree>
    <p:extLst>
      <p:ext uri="{BB962C8B-B14F-4D97-AF65-F5344CB8AC3E}">
        <p14:creationId xmlns:p14="http://schemas.microsoft.com/office/powerpoint/2010/main" val="43722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239E0-D986-450D-A661-467FD78A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237" y="1032"/>
            <a:ext cx="8912441" cy="1227676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parts: </a:t>
            </a:r>
            <a:r>
              <a:rPr lang="en-US" dirty="0" err="1">
                <a:latin typeface="Consolas" panose="020B0609020204030204" pitchFamily="49" charset="0"/>
              </a:rPr>
              <a:t>aes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2946-4F08-4EC2-8E31-426AD4E20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98" y="1767500"/>
            <a:ext cx="44899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can be tricky to wrap your head around the </a:t>
            </a:r>
            <a:r>
              <a:rPr lang="en-US" dirty="0" err="1"/>
              <a:t>aes</a:t>
            </a:r>
            <a:r>
              <a:rPr lang="en-US" dirty="0"/>
              <a:t> function</a:t>
            </a:r>
          </a:p>
          <a:p>
            <a:r>
              <a:rPr lang="en-US" dirty="0"/>
              <a:t>Make sure to keep the </a:t>
            </a:r>
            <a:r>
              <a:rPr lang="en-US" dirty="0" err="1"/>
              <a:t>aes</a:t>
            </a:r>
            <a:r>
              <a:rPr lang="en-US" dirty="0"/>
              <a:t>() inside the </a:t>
            </a:r>
            <a:r>
              <a:rPr lang="en-US" dirty="0" err="1"/>
              <a:t>ggplot</a:t>
            </a:r>
            <a:r>
              <a:rPr lang="en-US" dirty="0"/>
              <a:t>()</a:t>
            </a:r>
          </a:p>
          <a:p>
            <a:r>
              <a:rPr lang="en-US" dirty="0"/>
              <a:t>Anything that is static goes </a:t>
            </a:r>
            <a:r>
              <a:rPr lang="en-US" b="1" dirty="0"/>
              <a:t>OUTSIDE</a:t>
            </a:r>
            <a:r>
              <a:rPr lang="en-US" dirty="0"/>
              <a:t> the </a:t>
            </a:r>
            <a:r>
              <a:rPr lang="en-US" dirty="0" err="1"/>
              <a:t>aes</a:t>
            </a:r>
            <a:r>
              <a:rPr lang="en-US" dirty="0"/>
              <a:t>(), in </a:t>
            </a:r>
            <a:r>
              <a:rPr lang="en-US" dirty="0" err="1"/>
              <a:t>geom</a:t>
            </a:r>
            <a:endParaRPr lang="en-US" dirty="0"/>
          </a:p>
          <a:p>
            <a:r>
              <a:rPr lang="en-US" dirty="0"/>
              <a:t>Anything dynamic (changes according to a variable) goes </a:t>
            </a:r>
            <a:r>
              <a:rPr lang="en-US" b="1" dirty="0"/>
              <a:t>INSIDE</a:t>
            </a:r>
            <a:r>
              <a:rPr lang="en-US" dirty="0"/>
              <a:t> the </a:t>
            </a:r>
            <a:r>
              <a:rPr lang="en-US" dirty="0" err="1"/>
              <a:t>aes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C4B04-C2CA-4CAC-9B02-8AEEF494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C9766E-6B4A-4C36-A9F0-FA92D38C5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097" y="1718197"/>
            <a:ext cx="3548743" cy="35487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938275-FF32-4424-9BB0-9A3687C6D082}"/>
              </a:ext>
            </a:extLst>
          </p:cNvPr>
          <p:cNvSpPr txBox="1"/>
          <p:nvPr/>
        </p:nvSpPr>
        <p:spPr>
          <a:xfrm>
            <a:off x="4759455" y="5479840"/>
            <a:ext cx="3699943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0988" indent="-280988"/>
            <a:r>
              <a:rPr lang="en-US" sz="1400" dirty="0" err="1">
                <a:latin typeface="Consolas" panose="020B0609020204030204" pitchFamily="49" charset="0"/>
              </a:rPr>
              <a:t>ggplot</a:t>
            </a:r>
            <a:r>
              <a:rPr lang="en-US" sz="1400" dirty="0">
                <a:latin typeface="Consolas" panose="020B0609020204030204" pitchFamily="49" charset="0"/>
              </a:rPr>
              <a:t>(sablefish, </a:t>
            </a:r>
            <a:r>
              <a:rPr lang="en-US" sz="1400" dirty="0" err="1">
                <a:latin typeface="Consolas" panose="020B0609020204030204" pitchFamily="49" charset="0"/>
              </a:rPr>
              <a:t>aes</a:t>
            </a:r>
            <a:r>
              <a:rPr lang="en-US" sz="1400" dirty="0">
                <a:latin typeface="Consolas" panose="020B0609020204030204" pitchFamily="49" charset="0"/>
              </a:rPr>
              <a:t>(x=</a:t>
            </a:r>
            <a:r>
              <a:rPr lang="en-US" sz="1400" dirty="0" err="1">
                <a:latin typeface="Consolas" panose="020B0609020204030204" pitchFamily="49" charset="0"/>
              </a:rPr>
              <a:t>length_mm</a:t>
            </a:r>
            <a:r>
              <a:rPr lang="en-US" sz="1400" dirty="0">
                <a:latin typeface="Consolas" panose="020B0609020204030204" pitchFamily="49" charset="0"/>
              </a:rPr>
              <a:t>,    y = </a:t>
            </a:r>
            <a:r>
              <a:rPr lang="en-US" sz="1400" dirty="0" err="1">
                <a:latin typeface="Consolas" panose="020B0609020204030204" pitchFamily="49" charset="0"/>
              </a:rPr>
              <a:t>weight_kg</a:t>
            </a:r>
            <a:r>
              <a:rPr lang="en-US" sz="1400" dirty="0">
                <a:latin typeface="Consolas" panose="020B0609020204030204" pitchFamily="49" charset="0"/>
              </a:rPr>
              <a:t>)) +</a:t>
            </a:r>
          </a:p>
          <a:p>
            <a:pPr marL="280988" indent="-280988"/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geom_point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>
                <a:highlight>
                  <a:srgbClr val="F27779"/>
                </a:highlight>
                <a:latin typeface="Consolas" panose="020B0609020204030204" pitchFamily="49" charset="0"/>
              </a:rPr>
              <a:t>color</a:t>
            </a:r>
            <a:r>
              <a:rPr lang="en-US" sz="1400" dirty="0">
                <a:latin typeface="Consolas" panose="020B0609020204030204" pitchFamily="49" charset="0"/>
              </a:rPr>
              <a:t> = "red")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64CDCB-727B-489F-8B1F-43702EDC4B86}"/>
              </a:ext>
            </a:extLst>
          </p:cNvPr>
          <p:cNvSpPr txBox="1"/>
          <p:nvPr/>
        </p:nvSpPr>
        <p:spPr>
          <a:xfrm>
            <a:off x="8589188" y="5376552"/>
            <a:ext cx="354874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0988" indent="-280988"/>
            <a:r>
              <a:rPr lang="en-US" sz="1400" dirty="0" err="1">
                <a:latin typeface="Consolas" panose="020B0609020204030204" pitchFamily="49" charset="0"/>
              </a:rPr>
              <a:t>ggplot</a:t>
            </a:r>
            <a:r>
              <a:rPr lang="en-US" sz="1400" dirty="0">
                <a:latin typeface="Consolas" panose="020B0609020204030204" pitchFamily="49" charset="0"/>
              </a:rPr>
              <a:t>(sablefish, </a:t>
            </a:r>
            <a:r>
              <a:rPr lang="en-US" sz="1400" dirty="0" err="1">
                <a:latin typeface="Consolas" panose="020B0609020204030204" pitchFamily="49" charset="0"/>
              </a:rPr>
              <a:t>aes</a:t>
            </a:r>
            <a:r>
              <a:rPr lang="en-US" sz="1400" dirty="0">
                <a:latin typeface="Consolas" panose="020B0609020204030204" pitchFamily="49" charset="0"/>
              </a:rPr>
              <a:t>(x=</a:t>
            </a:r>
            <a:r>
              <a:rPr lang="en-US" sz="1400" dirty="0" err="1">
                <a:latin typeface="Consolas" panose="020B0609020204030204" pitchFamily="49" charset="0"/>
              </a:rPr>
              <a:t>length_mm</a:t>
            </a:r>
            <a:r>
              <a:rPr lang="en-US" sz="1400" dirty="0">
                <a:latin typeface="Consolas" panose="020B0609020204030204" pitchFamily="49" charset="0"/>
              </a:rPr>
              <a:t>,   y = </a:t>
            </a:r>
            <a:r>
              <a:rPr lang="en-US" sz="1400" dirty="0" err="1">
                <a:latin typeface="Consolas" panose="020B0609020204030204" pitchFamily="49" charset="0"/>
              </a:rPr>
              <a:t>weight_kg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>
                <a:highlight>
                  <a:srgbClr val="F27779"/>
                </a:highlight>
                <a:latin typeface="Consolas" panose="020B0609020204030204" pitchFamily="49" charset="0"/>
              </a:rPr>
              <a:t>color</a:t>
            </a:r>
            <a:r>
              <a:rPr lang="en-US" sz="1400" dirty="0">
                <a:latin typeface="Consolas" panose="020B0609020204030204" pitchFamily="49" charset="0"/>
              </a:rPr>
              <a:t> = Age)) +</a:t>
            </a:r>
          </a:p>
          <a:p>
            <a:pPr marL="280988" indent="-280988"/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geom_point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B2410A-6282-417B-82F2-79147D35D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712042"/>
            <a:ext cx="3548743" cy="35487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DD9D0-7728-4552-B3BF-A3140377F034}"/>
              </a:ext>
            </a:extLst>
          </p:cNvPr>
          <p:cNvSpPr txBox="1"/>
          <p:nvPr/>
        </p:nvSpPr>
        <p:spPr>
          <a:xfrm>
            <a:off x="5617029" y="1772137"/>
            <a:ext cx="2547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Static</a:t>
            </a:r>
            <a:r>
              <a:rPr lang="en-US" sz="2400" dirty="0"/>
              <a:t>: color does not change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9CB0F8-A09F-40CE-AE3D-1AE98A8FC15F}"/>
              </a:ext>
            </a:extLst>
          </p:cNvPr>
          <p:cNvSpPr txBox="1"/>
          <p:nvPr/>
        </p:nvSpPr>
        <p:spPr>
          <a:xfrm>
            <a:off x="9089932" y="1767500"/>
            <a:ext cx="2547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Dynamic</a:t>
            </a:r>
            <a:r>
              <a:rPr lang="en-US" sz="2400" dirty="0"/>
              <a:t>: color changes by variable</a:t>
            </a:r>
          </a:p>
        </p:txBody>
      </p:sp>
    </p:spTree>
    <p:extLst>
      <p:ext uri="{BB962C8B-B14F-4D97-AF65-F5344CB8AC3E}">
        <p14:creationId xmlns:p14="http://schemas.microsoft.com/office/powerpoint/2010/main" val="102306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F8F8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F8F8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F8F8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F8F8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5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29CA-8152-486C-A171-5555111C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359" y="0"/>
            <a:ext cx="9750641" cy="1276805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parts: </a:t>
            </a:r>
            <a:r>
              <a:rPr lang="en-US" dirty="0" err="1"/>
              <a:t>geoms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C4D4-0609-4285-AE96-522969FD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AC9376-5CD6-411F-8030-2B8A6778C34C}"/>
              </a:ext>
            </a:extLst>
          </p:cNvPr>
          <p:cNvSpPr txBox="1">
            <a:spLocks/>
          </p:cNvSpPr>
          <p:nvPr/>
        </p:nvSpPr>
        <p:spPr>
          <a:xfrm>
            <a:off x="806816" y="1446587"/>
            <a:ext cx="5966380" cy="978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Tell </a:t>
            </a:r>
            <a:r>
              <a:rPr lang="en-US" dirty="0" err="1"/>
              <a:t>ggplot</a:t>
            </a:r>
            <a:r>
              <a:rPr lang="en-US" dirty="0"/>
              <a:t> what kind of plot you’d like: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D8DB922-DBAB-4ADE-B0EA-CD6FE59E116B}"/>
              </a:ext>
            </a:extLst>
          </p:cNvPr>
          <p:cNvGrpSpPr/>
          <p:nvPr/>
        </p:nvGrpSpPr>
        <p:grpSpPr>
          <a:xfrm>
            <a:off x="419016" y="2083736"/>
            <a:ext cx="1905165" cy="2237049"/>
            <a:chOff x="419016" y="2083736"/>
            <a:chExt cx="1905165" cy="223704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A77841F-256E-41A1-8809-6BD321988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016" y="2083736"/>
              <a:ext cx="1905165" cy="190516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77A071-612E-4331-A807-FD3A410C9ACE}"/>
                </a:ext>
              </a:extLst>
            </p:cNvPr>
            <p:cNvSpPr txBox="1"/>
            <p:nvPr/>
          </p:nvSpPr>
          <p:spPr>
            <a:xfrm>
              <a:off x="746234" y="3982231"/>
              <a:ext cx="15779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Consolas" panose="020B0609020204030204" pitchFamily="49" charset="0"/>
                </a:rPr>
                <a:t>geom_point</a:t>
              </a:r>
              <a:r>
                <a:rPr lang="en-US" sz="1600" dirty="0">
                  <a:latin typeface="Consolas" panose="020B0609020204030204" pitchFamily="49" charset="0"/>
                </a:rPr>
                <a:t>()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3831030-D7FA-4773-B136-6494F53FA364}"/>
              </a:ext>
            </a:extLst>
          </p:cNvPr>
          <p:cNvGrpSpPr/>
          <p:nvPr/>
        </p:nvGrpSpPr>
        <p:grpSpPr>
          <a:xfrm>
            <a:off x="2546132" y="2086504"/>
            <a:ext cx="1905165" cy="2234281"/>
            <a:chOff x="2546132" y="2086504"/>
            <a:chExt cx="1905165" cy="223428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2CE5F55-698F-4548-9CA8-CB76BA912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46132" y="2086504"/>
              <a:ext cx="1905165" cy="1905165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C08B64-705F-4699-9D06-F42448FA677D}"/>
                </a:ext>
              </a:extLst>
            </p:cNvPr>
            <p:cNvSpPr txBox="1"/>
            <p:nvPr/>
          </p:nvSpPr>
          <p:spPr>
            <a:xfrm>
              <a:off x="2873350" y="3982231"/>
              <a:ext cx="15779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Consolas" panose="020B0609020204030204" pitchFamily="49" charset="0"/>
                </a:defRPr>
              </a:lvl1pPr>
            </a:lstStyle>
            <a:p>
              <a:r>
                <a:rPr lang="en-US" dirty="0" err="1"/>
                <a:t>geom_line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13D925F-6D3C-4279-89E3-2CFD2A463291}"/>
              </a:ext>
            </a:extLst>
          </p:cNvPr>
          <p:cNvGrpSpPr/>
          <p:nvPr/>
        </p:nvGrpSpPr>
        <p:grpSpPr>
          <a:xfrm>
            <a:off x="4673248" y="2092905"/>
            <a:ext cx="1905165" cy="2227674"/>
            <a:chOff x="4673248" y="2092905"/>
            <a:chExt cx="1905165" cy="222767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E2E39A6-55D2-4035-A3E9-4E14AD9B3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3248" y="2092905"/>
              <a:ext cx="1905165" cy="1905165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509D645-72BA-4443-B213-4B730D825E80}"/>
                </a:ext>
              </a:extLst>
            </p:cNvPr>
            <p:cNvSpPr txBox="1"/>
            <p:nvPr/>
          </p:nvSpPr>
          <p:spPr>
            <a:xfrm>
              <a:off x="4960886" y="3982025"/>
              <a:ext cx="15779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Consolas" panose="020B0609020204030204" pitchFamily="49" charset="0"/>
                </a:defRPr>
              </a:lvl1pPr>
            </a:lstStyle>
            <a:p>
              <a:r>
                <a:rPr lang="en-US" dirty="0" err="1"/>
                <a:t>geom_col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FB44129-B02E-4CEA-A0B2-50B6CC550CCF}"/>
              </a:ext>
            </a:extLst>
          </p:cNvPr>
          <p:cNvGrpSpPr/>
          <p:nvPr/>
        </p:nvGrpSpPr>
        <p:grpSpPr>
          <a:xfrm>
            <a:off x="419016" y="4458830"/>
            <a:ext cx="1905165" cy="2207660"/>
            <a:chOff x="419016" y="4458830"/>
            <a:chExt cx="1905165" cy="220766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D3AED3B-80DA-48F9-8C7A-F7536072F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016" y="4458830"/>
              <a:ext cx="1905165" cy="190516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1DF6D13-B123-417E-8F2C-D92563CD74F6}"/>
                </a:ext>
              </a:extLst>
            </p:cNvPr>
            <p:cNvSpPr txBox="1"/>
            <p:nvPr/>
          </p:nvSpPr>
          <p:spPr>
            <a:xfrm>
              <a:off x="671250" y="6327936"/>
              <a:ext cx="15779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Consolas" panose="020B0609020204030204" pitchFamily="49" charset="0"/>
                </a:defRPr>
              </a:lvl1pPr>
            </a:lstStyle>
            <a:p>
              <a:r>
                <a:rPr lang="en-US" dirty="0" err="1"/>
                <a:t>geom_text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F7A1C95-CC75-4AD9-96BC-0C52EB0BF8C8}"/>
              </a:ext>
            </a:extLst>
          </p:cNvPr>
          <p:cNvGrpSpPr/>
          <p:nvPr/>
        </p:nvGrpSpPr>
        <p:grpSpPr>
          <a:xfrm>
            <a:off x="2542524" y="4444346"/>
            <a:ext cx="2082816" cy="2428339"/>
            <a:chOff x="2542524" y="4444346"/>
            <a:chExt cx="2082816" cy="242833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AC5BEF7-3138-43A7-80FE-989B81A79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42524" y="4444346"/>
              <a:ext cx="1905165" cy="1905165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8F543D3-F8E0-4DC0-8AB1-7AFACC7DC8EB}"/>
                </a:ext>
              </a:extLst>
            </p:cNvPr>
            <p:cNvSpPr txBox="1"/>
            <p:nvPr/>
          </p:nvSpPr>
          <p:spPr>
            <a:xfrm>
              <a:off x="2673768" y="6287910"/>
              <a:ext cx="19515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Consolas" panose="020B0609020204030204" pitchFamily="49" charset="0"/>
                </a:rPr>
                <a:t>geom_point</a:t>
              </a:r>
              <a:r>
                <a:rPr lang="en-US" sz="1600" dirty="0">
                  <a:latin typeface="Consolas" panose="020B0609020204030204" pitchFamily="49" charset="0"/>
                </a:rPr>
                <a:t>() +  </a:t>
              </a:r>
              <a:r>
                <a:rPr lang="en-US" sz="1600" dirty="0" err="1">
                  <a:latin typeface="Consolas" panose="020B0609020204030204" pitchFamily="49" charset="0"/>
                </a:rPr>
                <a:t>geom_smooth</a:t>
              </a:r>
              <a:r>
                <a:rPr lang="en-US" sz="1600" dirty="0">
                  <a:latin typeface="Consolas" panose="020B0609020204030204" pitchFamily="49" charset="0"/>
                </a:rPr>
                <a:t>()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5799A15-DD46-4BC9-B52F-2101BC073181}"/>
              </a:ext>
            </a:extLst>
          </p:cNvPr>
          <p:cNvGrpSpPr/>
          <p:nvPr/>
        </p:nvGrpSpPr>
        <p:grpSpPr>
          <a:xfrm>
            <a:off x="4763446" y="4444346"/>
            <a:ext cx="2054671" cy="2172625"/>
            <a:chOff x="4759499" y="4515440"/>
            <a:chExt cx="2054671" cy="2172625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6C3191F-A80B-4ABF-BA8D-20917A57B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97276" y="4515440"/>
              <a:ext cx="1905165" cy="190516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4D675DC-0051-4030-8CFA-1BA291E4CBE5}"/>
                </a:ext>
              </a:extLst>
            </p:cNvPr>
            <p:cNvSpPr txBox="1"/>
            <p:nvPr/>
          </p:nvSpPr>
          <p:spPr>
            <a:xfrm>
              <a:off x="4759499" y="6349511"/>
              <a:ext cx="20546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Consolas" panose="020B0609020204030204" pitchFamily="49" charset="0"/>
                </a:defRPr>
              </a:lvl1pPr>
            </a:lstStyle>
            <a:p>
              <a:r>
                <a:rPr lang="en-US" dirty="0" err="1"/>
                <a:t>geom_histogram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8F6ED65-520A-4BFF-BDF0-5F753150BDAD}"/>
              </a:ext>
            </a:extLst>
          </p:cNvPr>
          <p:cNvGrpSpPr/>
          <p:nvPr/>
        </p:nvGrpSpPr>
        <p:grpSpPr>
          <a:xfrm>
            <a:off x="6956223" y="4444346"/>
            <a:ext cx="2054671" cy="2380811"/>
            <a:chOff x="6948329" y="4506559"/>
            <a:chExt cx="2054671" cy="2380811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10D470A5-253F-40AD-A8C2-D761479CE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95768" y="4506559"/>
              <a:ext cx="1905165" cy="1905165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BB7885-87F6-4CE7-92F9-FD2EE9DD93D8}"/>
                </a:ext>
              </a:extLst>
            </p:cNvPr>
            <p:cNvSpPr txBox="1"/>
            <p:nvPr/>
          </p:nvSpPr>
          <p:spPr>
            <a:xfrm>
              <a:off x="6948329" y="6302595"/>
              <a:ext cx="20546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Consolas" panose="020B0609020204030204" pitchFamily="49" charset="0"/>
                </a:defRPr>
              </a:lvl1pPr>
            </a:lstStyle>
            <a:p>
              <a:r>
                <a:rPr lang="en-US" dirty="0" err="1"/>
                <a:t>geom_point</a:t>
              </a:r>
              <a:r>
                <a:rPr lang="en-US" dirty="0"/>
                <a:t>() + </a:t>
              </a:r>
              <a:r>
                <a:rPr lang="en-US" dirty="0" err="1"/>
                <a:t>geom_abline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3BDBF6D-8236-4B51-B374-049113EFE9DB}"/>
              </a:ext>
            </a:extLst>
          </p:cNvPr>
          <p:cNvGrpSpPr/>
          <p:nvPr/>
        </p:nvGrpSpPr>
        <p:grpSpPr>
          <a:xfrm>
            <a:off x="6866051" y="2083736"/>
            <a:ext cx="1983917" cy="2170033"/>
            <a:chOff x="6851948" y="2170631"/>
            <a:chExt cx="1983917" cy="2170033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484D25D5-E125-48E7-8886-9C9842EC6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51948" y="2170631"/>
              <a:ext cx="1905165" cy="1905165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4EE42-A4A0-440C-B3FE-14E09FBA79F5}"/>
                </a:ext>
              </a:extLst>
            </p:cNvPr>
            <p:cNvSpPr txBox="1"/>
            <p:nvPr/>
          </p:nvSpPr>
          <p:spPr>
            <a:xfrm>
              <a:off x="7026542" y="4002110"/>
              <a:ext cx="18093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Consolas" panose="020B0609020204030204" pitchFamily="49" charset="0"/>
                </a:defRPr>
              </a:lvl1pPr>
            </a:lstStyle>
            <a:p>
              <a:r>
                <a:rPr lang="en-US" dirty="0" err="1"/>
                <a:t>geom_boxplot</a:t>
              </a:r>
              <a:r>
                <a:rPr lang="en-US" dirty="0"/>
                <a:t>()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EABCFD3-2503-4AE1-83FF-BABC906F75DA}"/>
              </a:ext>
            </a:extLst>
          </p:cNvPr>
          <p:cNvSpPr txBox="1"/>
          <p:nvPr/>
        </p:nvSpPr>
        <p:spPr>
          <a:xfrm>
            <a:off x="9137428" y="1296064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u="sng" dirty="0"/>
              <a:t>Plot Type &amp; Notes: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E79BCC-52FF-4BB9-BDA2-05AD95801A72}"/>
              </a:ext>
            </a:extLst>
          </p:cNvPr>
          <p:cNvSpPr txBox="1"/>
          <p:nvPr/>
        </p:nvSpPr>
        <p:spPr>
          <a:xfrm>
            <a:off x="9137428" y="1693365"/>
            <a:ext cx="27432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Basic scatterplot. Typical arguments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3B01FC-FC71-4750-8028-CEECDFC9AA71}"/>
              </a:ext>
            </a:extLst>
          </p:cNvPr>
          <p:cNvSpPr txBox="1"/>
          <p:nvPr/>
        </p:nvSpPr>
        <p:spPr>
          <a:xfrm>
            <a:off x="9137428" y="2076738"/>
            <a:ext cx="27432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Basic line. Typical arguments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A0A99A-EE98-437D-99F0-15E63C8590C8}"/>
              </a:ext>
            </a:extLst>
          </p:cNvPr>
          <p:cNvSpPr txBox="1"/>
          <p:nvPr/>
        </p:nvSpPr>
        <p:spPr>
          <a:xfrm>
            <a:off x="9080857" y="2536942"/>
            <a:ext cx="3015893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Scatterplot but use text instead of symbols.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246221-EFDE-4601-973F-7E8CF3E17B57}"/>
              </a:ext>
            </a:extLst>
          </p:cNvPr>
          <p:cNvSpPr txBox="1"/>
          <p:nvPr/>
        </p:nvSpPr>
        <p:spPr>
          <a:xfrm>
            <a:off x="9080857" y="3209893"/>
            <a:ext cx="301589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Add linear or LOESS smoothing. Use method = “</a:t>
            </a:r>
            <a:r>
              <a:rPr lang="en-US" sz="2000" dirty="0" err="1"/>
              <a:t>lm</a:t>
            </a:r>
            <a:r>
              <a:rPr lang="en-US" sz="2000" dirty="0"/>
              <a:t>” or method = “loess”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88A5501-8C4F-4C7B-BDE9-9B7C329A51FA}"/>
              </a:ext>
            </a:extLst>
          </p:cNvPr>
          <p:cNvSpPr txBox="1"/>
          <p:nvPr/>
        </p:nvSpPr>
        <p:spPr>
          <a:xfrm>
            <a:off x="9058854" y="3642835"/>
            <a:ext cx="3133146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Basic bar (columns). “fill” is the bar color, color is bar outline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AEC74A-EA2C-4D64-8D6D-40FD5FABCDB0}"/>
              </a:ext>
            </a:extLst>
          </p:cNvPr>
          <p:cNvSpPr txBox="1"/>
          <p:nvPr/>
        </p:nvSpPr>
        <p:spPr>
          <a:xfrm>
            <a:off x="9048674" y="4310229"/>
            <a:ext cx="27432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Add a boxplot, x is categorical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ADB147-53EE-4DF2-908A-D48BC78E0309}"/>
              </a:ext>
            </a:extLst>
          </p:cNvPr>
          <p:cNvSpPr txBox="1"/>
          <p:nvPr/>
        </p:nvSpPr>
        <p:spPr>
          <a:xfrm>
            <a:off x="9058854" y="4738352"/>
            <a:ext cx="313314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Histogram. No y-axis specified in </a:t>
            </a:r>
            <a:r>
              <a:rPr lang="en-US" sz="2400" dirty="0" err="1"/>
              <a:t>aes</a:t>
            </a:r>
            <a:r>
              <a:rPr lang="en-US" sz="2400" dirty="0"/>
              <a:t>()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68D476D-AF4B-4A51-B56C-7C024E18D440}"/>
              </a:ext>
            </a:extLst>
          </p:cNvPr>
          <p:cNvSpPr txBox="1"/>
          <p:nvPr/>
        </p:nvSpPr>
        <p:spPr>
          <a:xfrm>
            <a:off x="9080857" y="5476168"/>
            <a:ext cx="311114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Add straight line with arguments slope = 1, intercept = 0.</a:t>
            </a:r>
          </a:p>
        </p:txBody>
      </p:sp>
    </p:spTree>
    <p:extLst>
      <p:ext uri="{BB962C8B-B14F-4D97-AF65-F5344CB8AC3E}">
        <p14:creationId xmlns:p14="http://schemas.microsoft.com/office/powerpoint/2010/main" val="38918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5" grpId="0" animBg="1"/>
      <p:bldP spid="65" grpId="1" animBg="1"/>
      <p:bldP spid="64" grpId="0" animBg="1"/>
      <p:bldP spid="64" grpId="1" animBg="1"/>
      <p:bldP spid="67" grpId="0" animBg="1"/>
      <p:bldP spid="67" grpId="1" animBg="1"/>
      <p:bldP spid="70" grpId="0" animBg="1"/>
      <p:bldP spid="70" grpId="1" animBg="1"/>
      <p:bldP spid="66" grpId="0" animBg="1"/>
      <p:bldP spid="66" grpId="1" animBg="1"/>
      <p:bldP spid="68" grpId="0" animBg="1"/>
      <p:bldP spid="68" grpId="1" animBg="1"/>
      <p:bldP spid="69" grpId="0" animBg="1"/>
      <p:bldP spid="69" grpId="1" animBg="1"/>
      <p:bldP spid="71" grpId="0" animBg="1"/>
      <p:bldP spid="7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CC44-01A0-4494-ABF0-2BEC400B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482" y="0"/>
            <a:ext cx="9759518" cy="1258637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parts: </a:t>
            </a:r>
            <a:r>
              <a:rPr lang="en-US" dirty="0" err="1"/>
              <a:t>geoms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156AB-F10F-4E2E-827A-0AAB964A1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736" y="1795480"/>
            <a:ext cx="3824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modify this plot, common arguments within a </a:t>
            </a:r>
            <a:r>
              <a:rPr lang="en-US" dirty="0" err="1"/>
              <a:t>geom</a:t>
            </a:r>
            <a:r>
              <a:rPr lang="en-US" dirty="0"/>
              <a:t> are: </a:t>
            </a:r>
          </a:p>
          <a:p>
            <a:r>
              <a:rPr lang="en-US" dirty="0"/>
              <a:t>color</a:t>
            </a:r>
          </a:p>
          <a:p>
            <a:r>
              <a:rPr lang="en-US" dirty="0"/>
              <a:t>shape (only for </a:t>
            </a:r>
            <a:r>
              <a:rPr lang="en-US" dirty="0" err="1"/>
              <a:t>geom_point</a:t>
            </a:r>
            <a:r>
              <a:rPr lang="en-US" dirty="0"/>
              <a:t>)</a:t>
            </a:r>
          </a:p>
          <a:p>
            <a:r>
              <a:rPr lang="en-US" dirty="0"/>
              <a:t>alpha (transparency)</a:t>
            </a:r>
          </a:p>
          <a:p>
            <a:r>
              <a:rPr lang="en-US" dirty="0" err="1"/>
              <a:t>linetype</a:t>
            </a:r>
            <a:r>
              <a:rPr lang="en-US" dirty="0"/>
              <a:t> (only for </a:t>
            </a:r>
            <a:r>
              <a:rPr lang="en-US" dirty="0" err="1"/>
              <a:t>geom_line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2373E-DCC2-49FB-A155-E88E39D5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BB2F59-840F-4D42-8B23-ADBB0FF09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072" y="1523835"/>
            <a:ext cx="3810330" cy="3810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42602F-88A2-43AF-8876-0A253A4E8303}"/>
              </a:ext>
            </a:extLst>
          </p:cNvPr>
          <p:cNvSpPr txBox="1"/>
          <p:nvPr/>
        </p:nvSpPr>
        <p:spPr>
          <a:xfrm>
            <a:off x="4718746" y="5517573"/>
            <a:ext cx="402304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31775" indent="-231775"/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(sablefish, 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(x=</a:t>
            </a:r>
            <a:r>
              <a:rPr lang="en-US" sz="1600" dirty="0" err="1">
                <a:latin typeface="Consolas" panose="020B0609020204030204" pitchFamily="49" charset="0"/>
              </a:rPr>
              <a:t>length_mm</a:t>
            </a:r>
            <a:r>
              <a:rPr lang="en-US" sz="1600" dirty="0">
                <a:latin typeface="Consolas" panose="020B0609020204030204" pitchFamily="49" charset="0"/>
              </a:rPr>
              <a:t>, y = </a:t>
            </a:r>
            <a:r>
              <a:rPr lang="en-US" sz="1600" dirty="0" err="1">
                <a:latin typeface="Consolas" panose="020B0609020204030204" pitchFamily="49" charset="0"/>
              </a:rPr>
              <a:t>weight_kg</a:t>
            </a:r>
            <a:r>
              <a:rPr lang="en-US" sz="1600" dirty="0">
                <a:latin typeface="Consolas" panose="020B0609020204030204" pitchFamily="49" charset="0"/>
              </a:rPr>
              <a:t>)) +</a:t>
            </a:r>
          </a:p>
          <a:p>
            <a:pPr marL="231775" indent="-231775"/>
            <a:r>
              <a:rPr lang="en-US" sz="1600" dirty="0" err="1">
                <a:latin typeface="Consolas" panose="020B0609020204030204" pitchFamily="49" charset="0"/>
              </a:rPr>
              <a:t>geom_point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77CC7C-FA90-41E4-AB97-103037EEB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64" y="1560194"/>
            <a:ext cx="3810330" cy="38103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FF9EFB-0A6F-497C-973B-F16935900644}"/>
              </a:ext>
            </a:extLst>
          </p:cNvPr>
          <p:cNvSpPr txBox="1"/>
          <p:nvPr/>
        </p:nvSpPr>
        <p:spPr>
          <a:xfrm>
            <a:off x="5492261" y="5517573"/>
            <a:ext cx="448993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31775" indent="-231775"/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(sablefish, 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(x=</a:t>
            </a:r>
            <a:r>
              <a:rPr lang="en-US" sz="1600" dirty="0" err="1">
                <a:latin typeface="Consolas" panose="020B0609020204030204" pitchFamily="49" charset="0"/>
              </a:rPr>
              <a:t>length_mm</a:t>
            </a:r>
            <a:r>
              <a:rPr lang="en-US" sz="1600" dirty="0">
                <a:latin typeface="Consolas" panose="020B0609020204030204" pitchFamily="49" charset="0"/>
              </a:rPr>
              <a:t>,    y = </a:t>
            </a:r>
            <a:r>
              <a:rPr lang="en-US" sz="1600" dirty="0" err="1">
                <a:latin typeface="Consolas" panose="020B0609020204030204" pitchFamily="49" charset="0"/>
              </a:rPr>
              <a:t>weight_kg</a:t>
            </a:r>
            <a:r>
              <a:rPr lang="en-US" sz="1600" dirty="0">
                <a:latin typeface="Consolas" panose="020B0609020204030204" pitchFamily="49" charset="0"/>
              </a:rPr>
              <a:t>)) +</a:t>
            </a:r>
          </a:p>
          <a:p>
            <a:pPr marL="231775" indent="-231775"/>
            <a:r>
              <a:rPr lang="en-US" sz="1600" dirty="0" err="1">
                <a:latin typeface="Consolas" panose="020B0609020204030204" pitchFamily="49" charset="0"/>
              </a:rPr>
              <a:t>geom_point</a:t>
            </a:r>
            <a:r>
              <a:rPr lang="en-US" sz="1600" dirty="0">
                <a:latin typeface="Consolas" panose="020B0609020204030204" pitchFamily="49" charset="0"/>
              </a:rPr>
              <a:t>(color = "</a:t>
            </a:r>
            <a:r>
              <a:rPr lang="en-US" sz="1600" dirty="0" err="1">
                <a:latin typeface="Consolas" panose="020B0609020204030204" pitchFamily="49" charset="0"/>
              </a:rPr>
              <a:t>cornflowerblue</a:t>
            </a:r>
            <a:r>
              <a:rPr lang="en-US" sz="1600" dirty="0">
                <a:latin typeface="Consolas" panose="020B0609020204030204" pitchFamily="49" charset="0"/>
              </a:rPr>
              <a:t>")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DC9541-5D7F-4D74-AA4D-D0C7BFD65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8958" y="1544878"/>
            <a:ext cx="3810330" cy="38103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0C371B-3CCB-49E0-8CA6-75D1E4CFDA15}"/>
              </a:ext>
            </a:extLst>
          </p:cNvPr>
          <p:cNvSpPr txBox="1"/>
          <p:nvPr/>
        </p:nvSpPr>
        <p:spPr>
          <a:xfrm>
            <a:off x="5878957" y="5519915"/>
            <a:ext cx="547484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0988" indent="-280988"/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(sablefish, 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(x=</a:t>
            </a:r>
            <a:r>
              <a:rPr lang="en-US" sz="1600" dirty="0" err="1">
                <a:latin typeface="Consolas" panose="020B0609020204030204" pitchFamily="49" charset="0"/>
              </a:rPr>
              <a:t>length_mm</a:t>
            </a:r>
            <a:r>
              <a:rPr lang="en-US" sz="1600" dirty="0">
                <a:latin typeface="Consolas" panose="020B0609020204030204" pitchFamily="49" charset="0"/>
              </a:rPr>
              <a:t>, y = </a:t>
            </a:r>
            <a:r>
              <a:rPr lang="en-US" sz="1600" dirty="0" err="1">
                <a:latin typeface="Consolas" panose="020B0609020204030204" pitchFamily="49" charset="0"/>
              </a:rPr>
              <a:t>weight_kg</a:t>
            </a:r>
            <a:r>
              <a:rPr lang="en-US" sz="1600" dirty="0">
                <a:latin typeface="Consolas" panose="020B0609020204030204" pitchFamily="49" charset="0"/>
              </a:rPr>
              <a:t>)) +</a:t>
            </a:r>
          </a:p>
          <a:p>
            <a:pPr marL="280988" indent="-280988"/>
            <a:r>
              <a:rPr lang="en-US" sz="1600" dirty="0" err="1">
                <a:latin typeface="Consolas" panose="020B0609020204030204" pitchFamily="49" charset="0"/>
              </a:rPr>
              <a:t>geom_point</a:t>
            </a:r>
            <a:r>
              <a:rPr lang="en-US" sz="1600" dirty="0">
                <a:latin typeface="Consolas" panose="020B0609020204030204" pitchFamily="49" charset="0"/>
              </a:rPr>
              <a:t>(color = "</a:t>
            </a:r>
            <a:r>
              <a:rPr lang="en-US" sz="1600" dirty="0" err="1">
                <a:latin typeface="Consolas" panose="020B0609020204030204" pitchFamily="49" charset="0"/>
              </a:rPr>
              <a:t>cornflowerblue</a:t>
            </a:r>
            <a:r>
              <a:rPr lang="en-US" sz="1600" dirty="0">
                <a:latin typeface="Consolas" panose="020B0609020204030204" pitchFamily="49" charset="0"/>
              </a:rPr>
              <a:t>",  shape=2)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FDF63D-BA40-4D32-89EA-AA13334B10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7463" y="1552658"/>
            <a:ext cx="3810330" cy="38103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89380E-7BFF-45FB-A367-38DB49E7DD12}"/>
              </a:ext>
            </a:extLst>
          </p:cNvPr>
          <p:cNvSpPr txBox="1"/>
          <p:nvPr/>
        </p:nvSpPr>
        <p:spPr>
          <a:xfrm>
            <a:off x="6863860" y="5532889"/>
            <a:ext cx="478245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0988" indent="-280988"/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(sablefish, 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(x=</a:t>
            </a:r>
            <a:r>
              <a:rPr lang="en-US" sz="1600" dirty="0" err="1">
                <a:latin typeface="Consolas" panose="020B0609020204030204" pitchFamily="49" charset="0"/>
              </a:rPr>
              <a:t>length_mm</a:t>
            </a:r>
            <a:r>
              <a:rPr lang="en-US" sz="1600" dirty="0">
                <a:latin typeface="Consolas" panose="020B0609020204030204" pitchFamily="49" charset="0"/>
              </a:rPr>
              <a:t>, y = </a:t>
            </a:r>
            <a:r>
              <a:rPr lang="en-US" sz="1600" dirty="0" err="1">
                <a:latin typeface="Consolas" panose="020B0609020204030204" pitchFamily="49" charset="0"/>
              </a:rPr>
              <a:t>weight_kg</a:t>
            </a:r>
            <a:r>
              <a:rPr lang="en-US" sz="1600" dirty="0">
                <a:latin typeface="Consolas" panose="020B0609020204030204" pitchFamily="49" charset="0"/>
              </a:rPr>
              <a:t>)) +</a:t>
            </a:r>
          </a:p>
          <a:p>
            <a:pPr marL="280988" indent="-280988"/>
            <a:r>
              <a:rPr lang="en-US" sz="1600" dirty="0" err="1">
                <a:latin typeface="Consolas" panose="020B0609020204030204" pitchFamily="49" charset="0"/>
              </a:rPr>
              <a:t>geom_point</a:t>
            </a:r>
            <a:r>
              <a:rPr lang="en-US" sz="1600" dirty="0">
                <a:latin typeface="Consolas" panose="020B0609020204030204" pitchFamily="49" charset="0"/>
              </a:rPr>
              <a:t>(alpha = 0.1)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35E2CFB-F143-4D95-88C0-3739A33C83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3745" y="1552414"/>
            <a:ext cx="3810330" cy="38103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EAAB2A2-BB83-4738-97EC-E1301A22BF56}"/>
              </a:ext>
            </a:extLst>
          </p:cNvPr>
          <p:cNvSpPr txBox="1"/>
          <p:nvPr/>
        </p:nvSpPr>
        <p:spPr>
          <a:xfrm>
            <a:off x="7637375" y="5588921"/>
            <a:ext cx="448993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0988" indent="-280988"/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(data = </a:t>
            </a:r>
            <a:r>
              <a:rPr lang="en-US" sz="1600" dirty="0" err="1">
                <a:latin typeface="Consolas" panose="020B0609020204030204" pitchFamily="49" charset="0"/>
              </a:rPr>
              <a:t>totalsablefish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(x=Year, y = </a:t>
            </a:r>
            <a:r>
              <a:rPr lang="en-US" sz="1600" dirty="0" err="1">
                <a:latin typeface="Consolas" panose="020B0609020204030204" pitchFamily="49" charset="0"/>
              </a:rPr>
              <a:t>totcount</a:t>
            </a:r>
            <a:r>
              <a:rPr lang="en-US" sz="1600" dirty="0">
                <a:latin typeface="Consolas" panose="020B0609020204030204" pitchFamily="49" charset="0"/>
              </a:rPr>
              <a:t>)) +</a:t>
            </a:r>
          </a:p>
          <a:p>
            <a:pPr marL="280988" indent="-280988"/>
            <a:r>
              <a:rPr lang="en-US" sz="1600" dirty="0" err="1">
                <a:latin typeface="Consolas" panose="020B0609020204030204" pitchFamily="49" charset="0"/>
              </a:rPr>
              <a:t>geom_line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linetype</a:t>
            </a:r>
            <a:r>
              <a:rPr lang="en-US" sz="1600" dirty="0">
                <a:latin typeface="Consolas" panose="020B0609020204030204" pitchFamily="49" charset="0"/>
              </a:rPr>
              <a:t> = 2)</a:t>
            </a:r>
          </a:p>
        </p:txBody>
      </p:sp>
    </p:spTree>
    <p:extLst>
      <p:ext uri="{BB962C8B-B14F-4D97-AF65-F5344CB8AC3E}">
        <p14:creationId xmlns:p14="http://schemas.microsoft.com/office/powerpoint/2010/main" val="205323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0" grpId="1" animBg="1"/>
      <p:bldP spid="13" grpId="0" animBg="1"/>
      <p:bldP spid="13" grpId="1" animBg="1"/>
      <p:bldP spid="16" grpId="0" animBg="1"/>
      <p:bldP spid="16" grpId="1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1F7B-B6EE-4DB8-8465-18AEEEC52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358" y="0"/>
            <a:ext cx="10238435" cy="1325563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F7498-DC82-45B0-96CF-4C96B2B37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so good! These are the minimum parts required of a </a:t>
            </a:r>
            <a:r>
              <a:rPr lang="en-US" dirty="0" err="1"/>
              <a:t>ggplot</a:t>
            </a:r>
            <a:endParaRPr lang="en-US" dirty="0"/>
          </a:p>
          <a:p>
            <a:pPr lvl="1"/>
            <a:r>
              <a:rPr lang="en-US" dirty="0" err="1"/>
              <a:t>ggplot</a:t>
            </a:r>
            <a:r>
              <a:rPr lang="en-US" dirty="0"/>
              <a:t>(data = </a:t>
            </a:r>
            <a:r>
              <a:rPr lang="en-US" dirty="0" err="1"/>
              <a:t>dataframename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</a:t>
            </a:r>
            <a:r>
              <a:rPr lang="en-US" dirty="0" err="1"/>
              <a:t>xcolumn</a:t>
            </a:r>
            <a:r>
              <a:rPr lang="en-US" dirty="0"/>
              <a:t>, y=</a:t>
            </a:r>
            <a:r>
              <a:rPr lang="en-US" dirty="0" err="1"/>
              <a:t>ycolumn</a:t>
            </a:r>
            <a:r>
              <a:rPr lang="en-US" dirty="0"/>
              <a:t>)) + </a:t>
            </a:r>
            <a:r>
              <a:rPr lang="en-US" dirty="0" err="1"/>
              <a:t>geom_xxx</a:t>
            </a:r>
            <a:r>
              <a:rPr lang="en-US" dirty="0"/>
              <a:t>() </a:t>
            </a:r>
          </a:p>
          <a:p>
            <a:endParaRPr lang="en-US" dirty="0"/>
          </a:p>
          <a:p>
            <a:r>
              <a:rPr lang="en-US" dirty="0"/>
              <a:t>What if we want to clean up the plot, specify colors, or change axis labels, etc.? </a:t>
            </a:r>
          </a:p>
          <a:p>
            <a:endParaRPr lang="en-US" dirty="0"/>
          </a:p>
          <a:p>
            <a:r>
              <a:rPr lang="en-US" dirty="0"/>
              <a:t>Now we’ll learn about adding more parts</a:t>
            </a:r>
          </a:p>
          <a:p>
            <a:pPr lvl="1"/>
            <a:r>
              <a:rPr lang="en-US" dirty="0"/>
              <a:t>Add lines together with a “+”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D950E-69C8-48F1-9F43-2D0B5405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47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29CA-8152-486C-A171-5555111C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358" y="0"/>
            <a:ext cx="10353845" cy="1325563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parts: scales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FAF5F-5DB4-4BE3-8F45-E26C4CEE5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61" y="1709078"/>
            <a:ext cx="5450839" cy="4351338"/>
          </a:xfrm>
        </p:spPr>
        <p:txBody>
          <a:bodyPr/>
          <a:lstStyle/>
          <a:p>
            <a:r>
              <a:rPr lang="en-US" dirty="0"/>
              <a:t>The scale_ family are helper functions to control aspects such as specifying variable colors, variable fills, axis range / breaks, etc.</a:t>
            </a:r>
          </a:p>
          <a:p>
            <a:pPr lvl="1"/>
            <a:r>
              <a:rPr lang="en-US" dirty="0"/>
              <a:t>Far too many to review</a:t>
            </a:r>
          </a:p>
          <a:p>
            <a:endParaRPr lang="en-US" dirty="0"/>
          </a:p>
          <a:p>
            <a:r>
              <a:rPr lang="en-US" dirty="0"/>
              <a:t>To change axis labels or title, use </a:t>
            </a:r>
            <a:r>
              <a:rPr lang="en-US" sz="2400" dirty="0">
                <a:latin typeface="Consolas" panose="020B0609020204030204" pitchFamily="49" charset="0"/>
              </a:rPr>
              <a:t>labs()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C4D4-0609-4285-AE96-522969FD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B9A179-F11F-49C9-A103-C445CB1903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1" t="837"/>
          <a:stretch/>
        </p:blipFill>
        <p:spPr>
          <a:xfrm>
            <a:off x="6832600" y="1562100"/>
            <a:ext cx="4970232" cy="33250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F791B9-E46F-4B2E-ADA1-B58F33E8F035}"/>
              </a:ext>
            </a:extLst>
          </p:cNvPr>
          <p:cNvSpPr txBox="1"/>
          <p:nvPr/>
        </p:nvSpPr>
        <p:spPr>
          <a:xfrm>
            <a:off x="7142591" y="4887105"/>
            <a:ext cx="3757446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600" dirty="0"/>
              <a:t>No modified scales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A61F4C-2E67-4682-990E-0971661A5F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5" t="762"/>
          <a:stretch/>
        </p:blipFill>
        <p:spPr>
          <a:xfrm>
            <a:off x="6829294" y="1560830"/>
            <a:ext cx="4973538" cy="33275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D375A1-A1CE-455D-89E0-03AB5FFF7397}"/>
              </a:ext>
            </a:extLst>
          </p:cNvPr>
          <p:cNvSpPr txBox="1"/>
          <p:nvPr/>
        </p:nvSpPr>
        <p:spPr>
          <a:xfrm>
            <a:off x="6577455" y="4898452"/>
            <a:ext cx="56145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scale_y_continuous</a:t>
            </a:r>
            <a:r>
              <a:rPr lang="en-US" dirty="0">
                <a:latin typeface="Consolas" panose="020B0609020204030204" pitchFamily="49" charset="0"/>
              </a:rPr>
              <a:t>(breaks = c(10000, 15000, 20000, 30000, 40000))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982245D-95EA-4BE9-862C-E5DA25527D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1" t="459"/>
          <a:stretch/>
        </p:blipFill>
        <p:spPr>
          <a:xfrm>
            <a:off x="6773196" y="1486946"/>
            <a:ext cx="5003908" cy="33377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2481CBA-1E64-4983-AB26-4BD66B316912}"/>
              </a:ext>
            </a:extLst>
          </p:cNvPr>
          <p:cNvSpPr txBox="1"/>
          <p:nvPr/>
        </p:nvSpPr>
        <p:spPr>
          <a:xfrm>
            <a:off x="6508790" y="4908529"/>
            <a:ext cx="56145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scale_fill_manual</a:t>
            </a:r>
            <a:r>
              <a:rPr lang="en-US" dirty="0">
                <a:latin typeface="Consolas" panose="020B0609020204030204" pitchFamily="49" charset="0"/>
              </a:rPr>
              <a:t>(values = c("#808080", "</a:t>
            </a:r>
            <a:r>
              <a:rPr lang="en-US" dirty="0" err="1">
                <a:latin typeface="Consolas" panose="020B0609020204030204" pitchFamily="49" charset="0"/>
              </a:rPr>
              <a:t>lightblue</a:t>
            </a:r>
            <a:r>
              <a:rPr lang="en-US" dirty="0">
                <a:latin typeface="Consolas" panose="020B0609020204030204" pitchFamily="49" charset="0"/>
              </a:rPr>
              <a:t>"))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D1F4B4C-91BB-407D-83FB-6138DC8FF46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93" t="874"/>
          <a:stretch/>
        </p:blipFill>
        <p:spPr>
          <a:xfrm>
            <a:off x="6838200" y="1449364"/>
            <a:ext cx="4964632" cy="33238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FDC8445-1852-40D6-99D0-E28EFB4FFC80}"/>
              </a:ext>
            </a:extLst>
          </p:cNvPr>
          <p:cNvSpPr txBox="1"/>
          <p:nvPr/>
        </p:nvSpPr>
        <p:spPr>
          <a:xfrm>
            <a:off x="6338694" y="4861245"/>
            <a:ext cx="5614545" cy="1046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expand_limits</a:t>
            </a:r>
            <a:r>
              <a:rPr lang="en-US" dirty="0">
                <a:latin typeface="Consolas" panose="020B0609020204030204" pitchFamily="49" charset="0"/>
              </a:rPr>
              <a:t>(x = c(2010, 2022)) +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scale_x_continuous</a:t>
            </a:r>
            <a:r>
              <a:rPr lang="en-US" dirty="0">
                <a:latin typeface="Consolas" panose="020B0609020204030204" pitchFamily="49" charset="0"/>
              </a:rPr>
              <a:t>(breaks = c(2010, 2012, 2014, 2016, 2018, 2020, 2021))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9518CA6-2505-474D-B89C-939BE7D0A4A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14" t="762"/>
          <a:stretch/>
        </p:blipFill>
        <p:spPr>
          <a:xfrm>
            <a:off x="6747468" y="1455698"/>
            <a:ext cx="4983698" cy="332754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6462605-78BC-4AE1-9A39-905830BB8A0D}"/>
              </a:ext>
            </a:extLst>
          </p:cNvPr>
          <p:cNvSpPr txBox="1"/>
          <p:nvPr/>
        </p:nvSpPr>
        <p:spPr>
          <a:xfrm>
            <a:off x="6270029" y="4820450"/>
            <a:ext cx="561454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labs(x = "Return Year", y = "Total Weight (</a:t>
            </a:r>
            <a:r>
              <a:rPr lang="en-US" dirty="0" err="1">
                <a:latin typeface="Consolas" panose="020B0609020204030204" pitchFamily="49" charset="0"/>
              </a:rPr>
              <a:t>lbs</a:t>
            </a:r>
            <a:r>
              <a:rPr lang="en-US" dirty="0">
                <a:latin typeface="Consolas" panose="020B0609020204030204" pitchFamily="49" charset="0"/>
              </a:rPr>
              <a:t>)", title = "This is the best title")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01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8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29CA-8152-486C-A171-5555111C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482" y="0"/>
            <a:ext cx="10353844" cy="1325563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parts: 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FAF5F-5DB4-4BE3-8F45-E26C4CEE5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97715"/>
            <a:ext cx="5638798" cy="4941197"/>
          </a:xfrm>
        </p:spPr>
        <p:txBody>
          <a:bodyPr>
            <a:normAutofit/>
          </a:bodyPr>
          <a:lstStyle/>
          <a:p>
            <a:r>
              <a:rPr lang="en-US" dirty="0"/>
              <a:t>To modify the appearance of text, axis lines, legend, etc., use theme()</a:t>
            </a:r>
          </a:p>
          <a:p>
            <a:pPr>
              <a:spcBef>
                <a:spcPts val="3600"/>
              </a:spcBef>
            </a:pPr>
            <a:r>
              <a:rPr lang="en-US" dirty="0"/>
              <a:t>There are several built in themes</a:t>
            </a:r>
          </a:p>
          <a:p>
            <a:pPr lvl="1"/>
            <a:r>
              <a:rPr lang="en-US" dirty="0" err="1"/>
              <a:t>theme_bw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theme_minimal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theme_classic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theme_light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I never remember how to do most theme modifications and google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C4D4-0609-4285-AE96-522969FD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0CA656-D2FC-4582-A95C-844FBC867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1" y="1693423"/>
            <a:ext cx="2659626" cy="26596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F90015-17ED-40E3-918D-D8A773FB2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173" y="1693423"/>
            <a:ext cx="2659626" cy="26596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91AAD1-F87D-4F68-B75D-02B4BD41B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9848" y="4198374"/>
            <a:ext cx="2659626" cy="26596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AF45A7-0272-427E-BF26-42C16B159E19}"/>
              </a:ext>
            </a:extLst>
          </p:cNvPr>
          <p:cNvSpPr txBox="1"/>
          <p:nvPr/>
        </p:nvSpPr>
        <p:spPr>
          <a:xfrm>
            <a:off x="6217923" y="1737137"/>
            <a:ext cx="201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default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0B28D2-82E4-40D5-802A-EE8488FBC96B}"/>
              </a:ext>
            </a:extLst>
          </p:cNvPr>
          <p:cNvSpPr txBox="1"/>
          <p:nvPr/>
        </p:nvSpPr>
        <p:spPr>
          <a:xfrm>
            <a:off x="9634632" y="1737137"/>
            <a:ext cx="2015613" cy="52322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theme_bw</a:t>
            </a:r>
            <a:r>
              <a:rPr lang="en-US" sz="2800" b="1" dirty="0"/>
              <a:t>()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7DC7D8-2ED4-4805-ACDE-81C6A3FD6884}"/>
              </a:ext>
            </a:extLst>
          </p:cNvPr>
          <p:cNvSpPr txBox="1"/>
          <p:nvPr/>
        </p:nvSpPr>
        <p:spPr>
          <a:xfrm>
            <a:off x="7811454" y="4319045"/>
            <a:ext cx="2349943" cy="52322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theme_light</a:t>
            </a:r>
            <a:r>
              <a:rPr lang="en-US" sz="2800" b="1" dirty="0"/>
              <a:t>()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749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BD55-BB2F-436C-8CEA-450E27F38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047" y="18255"/>
            <a:ext cx="10515600" cy="1325563"/>
          </a:xfrm>
        </p:spPr>
        <p:txBody>
          <a:bodyPr/>
          <a:lstStyle/>
          <a:p>
            <a:r>
              <a:rPr lang="en-US" dirty="0"/>
              <a:t>Chart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E0D25-97FC-4F72-ACD3-9E44F065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83F950-0882-45ED-9C16-DEC16CCF2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2594" y="1825625"/>
            <a:ext cx="782424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First, decide how to present your data</a:t>
            </a:r>
          </a:p>
          <a:p>
            <a:r>
              <a:rPr lang="en-US" sz="3200" dirty="0"/>
              <a:t>Are you looking to show:</a:t>
            </a:r>
          </a:p>
          <a:p>
            <a:pPr lvl="1"/>
            <a:r>
              <a:rPr lang="en-US" sz="2800" dirty="0"/>
              <a:t>Trend over time</a:t>
            </a:r>
          </a:p>
          <a:p>
            <a:pPr lvl="1"/>
            <a:r>
              <a:rPr lang="en-US" sz="2800" dirty="0"/>
              <a:t>Composition</a:t>
            </a:r>
          </a:p>
          <a:p>
            <a:pPr lvl="1"/>
            <a:r>
              <a:rPr lang="en-US" sz="2800" dirty="0"/>
              <a:t>Compare / contrast</a:t>
            </a:r>
          </a:p>
          <a:p>
            <a:pPr lvl="1"/>
            <a:r>
              <a:rPr lang="en-US" sz="2800" dirty="0"/>
              <a:t>Distribution</a:t>
            </a:r>
          </a:p>
          <a:p>
            <a:pPr lvl="1"/>
            <a:r>
              <a:rPr lang="en-US" sz="2800" dirty="0"/>
              <a:t>Relationships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i="1" dirty="0"/>
              <a:t>Often, I find it most useful to sketch out on paper what I want to see beforehand!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975915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1B36-F6DB-488F-88ED-E0B11C9ED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358" y="2926"/>
            <a:ext cx="10256191" cy="1325563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parts: 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F2C42-C0A4-467A-B38E-A0746440A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5914292" cy="46094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common theme() changes:</a:t>
            </a:r>
          </a:p>
          <a:p>
            <a:pPr>
              <a:spcBef>
                <a:spcPts val="1800"/>
              </a:spcBef>
            </a:pPr>
            <a:r>
              <a:rPr lang="en-US" dirty="0"/>
              <a:t>Rotate x axis text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Increase font size &amp; change font</a:t>
            </a:r>
          </a:p>
          <a:p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Move legend position &amp; remove legend title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A4A79-77BF-453E-86E6-5743094C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2CBF1-93B8-4EA2-B14A-D54879877E43}"/>
              </a:ext>
            </a:extLst>
          </p:cNvPr>
          <p:cNvSpPr txBox="1"/>
          <p:nvPr/>
        </p:nvSpPr>
        <p:spPr>
          <a:xfrm>
            <a:off x="7084087" y="1959575"/>
            <a:ext cx="4893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theme(</a:t>
            </a:r>
            <a:r>
              <a:rPr lang="en-US" sz="2000" dirty="0" err="1">
                <a:latin typeface="Consolas" panose="020B0609020204030204" pitchFamily="49" charset="0"/>
              </a:rPr>
              <a:t>axis.text.x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element_text</a:t>
            </a:r>
            <a:r>
              <a:rPr lang="en-US" sz="2000" dirty="0">
                <a:latin typeface="Consolas" panose="020B0609020204030204" pitchFamily="49" charset="0"/>
              </a:rPr>
              <a:t>( angle = 45, </a:t>
            </a:r>
            <a:r>
              <a:rPr lang="en-US" sz="2000" dirty="0" err="1">
                <a:latin typeface="Consolas" panose="020B0609020204030204" pitchFamily="49" charset="0"/>
              </a:rPr>
              <a:t>vjust</a:t>
            </a:r>
            <a:r>
              <a:rPr lang="en-US" sz="2000" dirty="0">
                <a:latin typeface="Consolas" panose="020B0609020204030204" pitchFamily="49" charset="0"/>
              </a:rPr>
              <a:t>=1, </a:t>
            </a:r>
            <a:r>
              <a:rPr lang="en-US" sz="2000" dirty="0" err="1">
                <a:latin typeface="Consolas" panose="020B0609020204030204" pitchFamily="49" charset="0"/>
              </a:rPr>
              <a:t>hjust</a:t>
            </a:r>
            <a:r>
              <a:rPr lang="en-US" sz="2000" dirty="0">
                <a:latin typeface="Consolas" panose="020B0609020204030204" pitchFamily="49" charset="0"/>
              </a:rPr>
              <a:t>=1)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29C82-7C59-488E-BB11-20DFE3222499}"/>
              </a:ext>
            </a:extLst>
          </p:cNvPr>
          <p:cNvSpPr txBox="1"/>
          <p:nvPr/>
        </p:nvSpPr>
        <p:spPr>
          <a:xfrm>
            <a:off x="7084086" y="3236432"/>
            <a:ext cx="4893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library(</a:t>
            </a:r>
            <a:r>
              <a:rPr lang="en-US" dirty="0" err="1"/>
              <a:t>extrafont</a:t>
            </a:r>
            <a:r>
              <a:rPr lang="en-US" dirty="0"/>
              <a:t>)</a:t>
            </a:r>
          </a:p>
          <a:p>
            <a:r>
              <a:rPr lang="en-US" dirty="0"/>
              <a:t>theme(</a:t>
            </a:r>
            <a:r>
              <a:rPr lang="en-US" dirty="0" err="1"/>
              <a:t>base_size</a:t>
            </a:r>
            <a:r>
              <a:rPr lang="en-US" dirty="0"/>
              <a:t> = 12, </a:t>
            </a:r>
            <a:r>
              <a:rPr lang="en-US" dirty="0" err="1"/>
              <a:t>base_family</a:t>
            </a:r>
            <a:r>
              <a:rPr lang="en-US" dirty="0"/>
              <a:t> = “Arial”)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7D4019-ADA5-4C8A-9A74-1C86A9D26B9B}"/>
              </a:ext>
            </a:extLst>
          </p:cNvPr>
          <p:cNvSpPr txBox="1"/>
          <p:nvPr/>
        </p:nvSpPr>
        <p:spPr>
          <a:xfrm>
            <a:off x="7084086" y="4675815"/>
            <a:ext cx="5084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theme(</a:t>
            </a:r>
            <a:r>
              <a:rPr lang="en-US" dirty="0" err="1"/>
              <a:t>legend.position</a:t>
            </a:r>
            <a:r>
              <a:rPr lang="en-US" dirty="0"/>
              <a:t>=c(0.5, 0.05), </a:t>
            </a:r>
            <a:r>
              <a:rPr lang="en-US" dirty="0" err="1"/>
              <a:t>legend.title</a:t>
            </a:r>
            <a:r>
              <a:rPr lang="en-US" dirty="0"/>
              <a:t> = </a:t>
            </a:r>
            <a:r>
              <a:rPr lang="en-US" dirty="0" err="1"/>
              <a:t>element_blank</a:t>
            </a:r>
            <a:r>
              <a:rPr lang="en-US" dirty="0"/>
              <a:t>())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4A04CF-6EB7-4961-AE17-355DC9E4E0F2}"/>
              </a:ext>
            </a:extLst>
          </p:cNvPr>
          <p:cNvCxnSpPr/>
          <p:nvPr/>
        </p:nvCxnSpPr>
        <p:spPr>
          <a:xfrm>
            <a:off x="1105319" y="2964264"/>
            <a:ext cx="10319657" cy="0"/>
          </a:xfrm>
          <a:prstGeom prst="line">
            <a:avLst/>
          </a:prstGeom>
          <a:ln w="57150">
            <a:solidFill>
              <a:srgbClr val="F27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B5438B-7430-4044-993C-0A278FDA0DAB}"/>
              </a:ext>
            </a:extLst>
          </p:cNvPr>
          <p:cNvCxnSpPr/>
          <p:nvPr/>
        </p:nvCxnSpPr>
        <p:spPr>
          <a:xfrm>
            <a:off x="1105319" y="4453095"/>
            <a:ext cx="10319657" cy="0"/>
          </a:xfrm>
          <a:prstGeom prst="line">
            <a:avLst/>
          </a:prstGeom>
          <a:ln w="57150">
            <a:solidFill>
              <a:srgbClr val="F27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06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29CA-8152-486C-A171-5555111C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358" y="0"/>
            <a:ext cx="10318335" cy="1325563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parts: Facets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FAF5F-5DB4-4BE3-8F45-E26C4CEE5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1825625"/>
            <a:ext cx="6444423" cy="4351338"/>
          </a:xfrm>
        </p:spPr>
        <p:txBody>
          <a:bodyPr/>
          <a:lstStyle/>
          <a:p>
            <a:r>
              <a:rPr lang="en-US" dirty="0"/>
              <a:t>One amazing feature of </a:t>
            </a:r>
            <a:r>
              <a:rPr lang="en-US" dirty="0" err="1"/>
              <a:t>ggplot</a:t>
            </a:r>
            <a:r>
              <a:rPr lang="en-US" dirty="0"/>
              <a:t> is the ability to create a different plot for specific subsets of a variable</a:t>
            </a:r>
          </a:p>
          <a:p>
            <a:r>
              <a:rPr lang="en-US" dirty="0"/>
              <a:t>Use command </a:t>
            </a:r>
            <a:r>
              <a:rPr lang="en-US" sz="2400" dirty="0" err="1">
                <a:latin typeface="Consolas" panose="020B0609020204030204" pitchFamily="49" charset="0"/>
              </a:rPr>
              <a:t>facet_wrap</a:t>
            </a:r>
            <a:r>
              <a:rPr lang="en-US" sz="2400" dirty="0">
                <a:latin typeface="Consolas" panose="020B0609020204030204" pitchFamily="49" charset="0"/>
              </a:rPr>
              <a:t>(~variable)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dirty="0"/>
              <a:t>or </a:t>
            </a:r>
            <a:r>
              <a:rPr lang="en-US" sz="2400" dirty="0" err="1">
                <a:latin typeface="Consolas" panose="020B0609020204030204" pitchFamily="49" charset="0"/>
              </a:rPr>
              <a:t>facet_grid</a:t>
            </a:r>
            <a:r>
              <a:rPr lang="en-US" sz="2400" dirty="0">
                <a:latin typeface="Consolas" panose="020B0609020204030204" pitchFamily="49" charset="0"/>
              </a:rPr>
              <a:t>(~variable)</a:t>
            </a:r>
          </a:p>
          <a:p>
            <a:endParaRPr lang="en-US" dirty="0"/>
          </a:p>
          <a:p>
            <a:r>
              <a:rPr lang="en-US" dirty="0"/>
              <a:t>You could even facet it based on two variables: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facet_wrap</a:t>
            </a:r>
            <a:r>
              <a:rPr lang="en-US" dirty="0">
                <a:latin typeface="Consolas" panose="020B0609020204030204" pitchFamily="49" charset="0"/>
              </a:rPr>
              <a:t>(variable1 ~ variable2)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C4D4-0609-4285-AE96-522969FD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8E66A2-08F0-4129-A8AC-E969591534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8" t="1363"/>
          <a:stretch/>
        </p:blipFill>
        <p:spPr>
          <a:xfrm>
            <a:off x="7201499" y="1988820"/>
            <a:ext cx="4990501" cy="330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54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41B3-1BBA-4C6A-9C26-01D87DBC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358" y="-747"/>
            <a:ext cx="10247313" cy="1325563"/>
          </a:xfrm>
        </p:spPr>
        <p:txBody>
          <a:bodyPr/>
          <a:lstStyle/>
          <a:p>
            <a:r>
              <a:rPr lang="en-US" dirty="0"/>
              <a:t>Anatomy of a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E8AD7-8E95-4E0D-AE76-953C91146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531" y="1825625"/>
            <a:ext cx="5257800" cy="435133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 = sablefish,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 = </a:t>
            </a:r>
            <a:r>
              <a:rPr lang="en-US" sz="2000" dirty="0" err="1">
                <a:latin typeface="Consolas" panose="020B0609020204030204" pitchFamily="49" charset="0"/>
              </a:rPr>
              <a:t>Length_mm</a:t>
            </a:r>
            <a:r>
              <a:rPr lang="en-US" sz="2000" dirty="0">
                <a:latin typeface="Consolas" panose="020B0609020204030204" pitchFamily="49" charset="0"/>
              </a:rPr>
              <a:t>, y =  </a:t>
            </a:r>
            <a:r>
              <a:rPr lang="en-US" sz="2000" dirty="0" err="1">
                <a:latin typeface="Consolas" panose="020B0609020204030204" pitchFamily="49" charset="0"/>
              </a:rPr>
              <a:t>Weight_kg</a:t>
            </a:r>
            <a:r>
              <a:rPr lang="en-US" sz="2000" dirty="0">
                <a:latin typeface="Consolas" panose="020B0609020204030204" pitchFamily="49" charset="0"/>
              </a:rPr>
              <a:t>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D7D40-7CA0-4B09-887F-D3257694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95CC3-CF0F-4508-A43C-4415D0989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282" y="1770920"/>
            <a:ext cx="5159187" cy="381033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ABF550-409D-4FE5-9680-BC377AED9193}"/>
              </a:ext>
            </a:extLst>
          </p:cNvPr>
          <p:cNvSpPr txBox="1">
            <a:spLocks/>
          </p:cNvSpPr>
          <p:nvPr/>
        </p:nvSpPr>
        <p:spPr>
          <a:xfrm>
            <a:off x="453531" y="1904633"/>
            <a:ext cx="5257800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 = sablefish,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 = </a:t>
            </a:r>
            <a:r>
              <a:rPr lang="en-US" sz="2000" dirty="0" err="1">
                <a:latin typeface="Consolas" panose="020B0609020204030204" pitchFamily="49" charset="0"/>
              </a:rPr>
              <a:t>Length_mm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y = </a:t>
            </a:r>
            <a:r>
              <a:rPr lang="en-US" sz="2000" dirty="0" err="1">
                <a:latin typeface="Consolas" panose="020B0609020204030204" pitchFamily="49" charset="0"/>
              </a:rPr>
              <a:t>Weight_kg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color = Sex))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 err="1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71FCA9-CB21-400B-9214-22248499F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281" y="1770920"/>
            <a:ext cx="5159187" cy="381033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D6F20A-61B4-474D-B068-328C2578E19C}"/>
              </a:ext>
            </a:extLst>
          </p:cNvPr>
          <p:cNvSpPr txBox="1">
            <a:spLocks/>
          </p:cNvSpPr>
          <p:nvPr/>
        </p:nvSpPr>
        <p:spPr>
          <a:xfrm>
            <a:off x="453531" y="1904633"/>
            <a:ext cx="5610208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 = sablefish,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 = </a:t>
            </a:r>
            <a:r>
              <a:rPr lang="en-US" sz="2000" dirty="0" err="1">
                <a:latin typeface="Consolas" panose="020B0609020204030204" pitchFamily="49" charset="0"/>
              </a:rPr>
              <a:t>Length_mm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y = </a:t>
            </a:r>
            <a:r>
              <a:rPr lang="en-US" sz="2000" dirty="0" err="1">
                <a:latin typeface="Consolas" panose="020B0609020204030204" pitchFamily="49" charset="0"/>
              </a:rPr>
              <a:t>Weight_kg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color = Sex))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(size = 0.9, alpha = 0.6)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F2A0B4-2952-4D03-8938-ED782660FB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281" y="1770920"/>
            <a:ext cx="5159187" cy="38103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5DE99F-05AB-4069-912F-DC124EA174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0671" y="1770920"/>
            <a:ext cx="5159187" cy="381033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257BFA0-A0F5-4836-8AEE-9C43D21F52CE}"/>
              </a:ext>
            </a:extLst>
          </p:cNvPr>
          <p:cNvSpPr txBox="1">
            <a:spLocks/>
          </p:cNvSpPr>
          <p:nvPr/>
        </p:nvSpPr>
        <p:spPr>
          <a:xfrm>
            <a:off x="453529" y="1904633"/>
            <a:ext cx="5773100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 = sablefish,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 = </a:t>
            </a:r>
            <a:r>
              <a:rPr lang="en-US" sz="2000" dirty="0" err="1">
                <a:latin typeface="Consolas" panose="020B0609020204030204" pitchFamily="49" charset="0"/>
              </a:rPr>
              <a:t>Length_mm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y = </a:t>
            </a:r>
            <a:r>
              <a:rPr lang="en-US" sz="2000" dirty="0" err="1">
                <a:latin typeface="Consolas" panose="020B0609020204030204" pitchFamily="49" charset="0"/>
              </a:rPr>
              <a:t>Weight_kg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color = Sex))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(size = 0.9, alpha = 0.6)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scale_color_manual</a:t>
            </a:r>
            <a:r>
              <a:rPr lang="en-US" sz="2000" dirty="0">
                <a:latin typeface="Consolas" panose="020B0609020204030204" pitchFamily="49" charset="0"/>
              </a:rPr>
              <a:t>(values =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c("orange", "</a:t>
            </a:r>
            <a:r>
              <a:rPr lang="en-US" sz="2000" dirty="0" err="1">
                <a:latin typeface="Consolas" panose="020B0609020204030204" pitchFamily="49" charset="0"/>
              </a:rPr>
              <a:t>cornflowerblue</a:t>
            </a:r>
            <a:r>
              <a:rPr lang="en-US" sz="2000" dirty="0">
                <a:latin typeface="Consolas" panose="020B0609020204030204" pitchFamily="49" charset="0"/>
              </a:rPr>
              <a:t>"))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019E757-75FA-4D4F-90E1-2891FEB69066}"/>
              </a:ext>
            </a:extLst>
          </p:cNvPr>
          <p:cNvSpPr txBox="1">
            <a:spLocks/>
          </p:cNvSpPr>
          <p:nvPr/>
        </p:nvSpPr>
        <p:spPr>
          <a:xfrm>
            <a:off x="453528" y="1904633"/>
            <a:ext cx="6027142" cy="468481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 = sablefish,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 = </a:t>
            </a:r>
            <a:r>
              <a:rPr lang="en-US" sz="2000" dirty="0" err="1">
                <a:latin typeface="Consolas" panose="020B0609020204030204" pitchFamily="49" charset="0"/>
              </a:rPr>
              <a:t>Length_mm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y = </a:t>
            </a:r>
            <a:r>
              <a:rPr lang="en-US" sz="2000" dirty="0" err="1">
                <a:latin typeface="Consolas" panose="020B0609020204030204" pitchFamily="49" charset="0"/>
              </a:rPr>
              <a:t>Weight_kg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color = Sex))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(size = 0.9, alpha = 0.6)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scale_color_manual</a:t>
            </a:r>
            <a:r>
              <a:rPr lang="en-US" sz="2000" dirty="0">
                <a:latin typeface="Consolas" panose="020B0609020204030204" pitchFamily="49" charset="0"/>
              </a:rPr>
              <a:t>(values =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c("orange", "</a:t>
            </a:r>
            <a:r>
              <a:rPr lang="en-US" sz="2000" dirty="0" err="1">
                <a:latin typeface="Consolas" panose="020B0609020204030204" pitchFamily="49" charset="0"/>
              </a:rPr>
              <a:t>cornflowerblue</a:t>
            </a:r>
            <a:r>
              <a:rPr lang="en-US" sz="2000" dirty="0">
                <a:latin typeface="Consolas" panose="020B0609020204030204" pitchFamily="49" charset="0"/>
              </a:rPr>
              <a:t>"))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scale_x_continuous</a:t>
            </a:r>
            <a:r>
              <a:rPr lang="en-US" sz="2000" dirty="0">
                <a:latin typeface="Consolas" panose="020B0609020204030204" pitchFamily="49" charset="0"/>
              </a:rPr>
              <a:t>(breaks = c(400,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500, 600, 700, 800, 900, 1000,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1100, 1200), labels = scales::comma)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D91EEF-1051-4643-85D0-8903932A2F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0670" y="1770920"/>
            <a:ext cx="5159187" cy="381033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A12B569-6D7E-4E5E-9E80-47EA26907E91}"/>
              </a:ext>
            </a:extLst>
          </p:cNvPr>
          <p:cNvSpPr txBox="1">
            <a:spLocks/>
          </p:cNvSpPr>
          <p:nvPr/>
        </p:nvSpPr>
        <p:spPr>
          <a:xfrm>
            <a:off x="396069" y="1854102"/>
            <a:ext cx="6027142" cy="468481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 = sablefish,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 = </a:t>
            </a:r>
            <a:r>
              <a:rPr lang="en-US" sz="2000" dirty="0" err="1">
                <a:latin typeface="Consolas" panose="020B0609020204030204" pitchFamily="49" charset="0"/>
              </a:rPr>
              <a:t>Length_mm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y = </a:t>
            </a:r>
            <a:r>
              <a:rPr lang="en-US" sz="2000" dirty="0" err="1">
                <a:latin typeface="Consolas" panose="020B0609020204030204" pitchFamily="49" charset="0"/>
              </a:rPr>
              <a:t>Weight_kg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color = Sex))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(size = 0.9, alpha = 0.6)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scale_color_manual</a:t>
            </a:r>
            <a:r>
              <a:rPr lang="en-US" sz="2000" dirty="0">
                <a:latin typeface="Consolas" panose="020B0609020204030204" pitchFamily="49" charset="0"/>
              </a:rPr>
              <a:t>(values =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c("orange", "</a:t>
            </a:r>
            <a:r>
              <a:rPr lang="en-US" sz="2000" dirty="0" err="1">
                <a:latin typeface="Consolas" panose="020B0609020204030204" pitchFamily="49" charset="0"/>
              </a:rPr>
              <a:t>cornflowerblue</a:t>
            </a:r>
            <a:r>
              <a:rPr lang="en-US" sz="2000" dirty="0">
                <a:latin typeface="Consolas" panose="020B0609020204030204" pitchFamily="49" charset="0"/>
              </a:rPr>
              <a:t>"))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scale_x_continuous</a:t>
            </a:r>
            <a:r>
              <a:rPr lang="en-US" sz="2000" dirty="0">
                <a:latin typeface="Consolas" panose="020B0609020204030204" pitchFamily="49" charset="0"/>
              </a:rPr>
              <a:t>(breaks = c(400,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500, 600, 700, 800, 900, 1000,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1100, 1200), labels = scales::comma)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labs(x = "Length (mm)", y = "Weight(kg)",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title = "Sablefish length-weight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relationship by sex")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7678B67-50CB-4252-AF67-B1A310A3CA5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078"/>
          <a:stretch/>
        </p:blipFill>
        <p:spPr>
          <a:xfrm>
            <a:off x="6579280" y="1811990"/>
            <a:ext cx="5159187" cy="3769259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9C62002-600E-45B5-B1B0-AA07F8234FDF}"/>
              </a:ext>
            </a:extLst>
          </p:cNvPr>
          <p:cNvSpPr txBox="1">
            <a:spLocks/>
          </p:cNvSpPr>
          <p:nvPr/>
        </p:nvSpPr>
        <p:spPr>
          <a:xfrm>
            <a:off x="396069" y="1874569"/>
            <a:ext cx="6027142" cy="484690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 = sablefish,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 = </a:t>
            </a:r>
            <a:r>
              <a:rPr lang="en-US" sz="2000" dirty="0" err="1">
                <a:latin typeface="Consolas" panose="020B0609020204030204" pitchFamily="49" charset="0"/>
              </a:rPr>
              <a:t>Length_mm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y = </a:t>
            </a:r>
            <a:r>
              <a:rPr lang="en-US" sz="2000" dirty="0" err="1">
                <a:latin typeface="Consolas" panose="020B0609020204030204" pitchFamily="49" charset="0"/>
              </a:rPr>
              <a:t>Weight_kg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color = Sex))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(size = 0.9, alpha = 0.6)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scale_color_manual</a:t>
            </a:r>
            <a:r>
              <a:rPr lang="en-US" sz="2000" dirty="0">
                <a:latin typeface="Consolas" panose="020B0609020204030204" pitchFamily="49" charset="0"/>
              </a:rPr>
              <a:t>(values =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c("orange", "</a:t>
            </a:r>
            <a:r>
              <a:rPr lang="en-US" sz="2000" dirty="0" err="1">
                <a:latin typeface="Consolas" panose="020B0609020204030204" pitchFamily="49" charset="0"/>
              </a:rPr>
              <a:t>cornflowerblue</a:t>
            </a:r>
            <a:r>
              <a:rPr lang="en-US" sz="2000" dirty="0">
                <a:latin typeface="Consolas" panose="020B0609020204030204" pitchFamily="49" charset="0"/>
              </a:rPr>
              <a:t>"))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scale_x_continuous</a:t>
            </a:r>
            <a:r>
              <a:rPr lang="en-US" sz="2000" dirty="0">
                <a:latin typeface="Consolas" panose="020B0609020204030204" pitchFamily="49" charset="0"/>
              </a:rPr>
              <a:t>(breaks = c(400,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500, 600, 700, 800, 900, 1000,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1100, 1200), labels = scales::comma)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labs(x = "Length (mm)", y = "Weight(kg)",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title = "Sablefish length-weight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relationship by sex")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theme_bw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444C18E-B2FE-47CB-B83E-62E28CC04C5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828" b="-1"/>
          <a:stretch/>
        </p:blipFill>
        <p:spPr>
          <a:xfrm>
            <a:off x="6529974" y="1770919"/>
            <a:ext cx="5159187" cy="377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6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  <p:bldP spid="13" grpId="0" animBg="1"/>
      <p:bldP spid="15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AC7F-FE4B-4598-A2E3-A0AE0BA1B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358" y="0"/>
            <a:ext cx="10247313" cy="1325563"/>
          </a:xfrm>
        </p:spPr>
        <p:txBody>
          <a:bodyPr/>
          <a:lstStyle/>
          <a:p>
            <a:r>
              <a:rPr lang="en-US" dirty="0"/>
              <a:t>Plotting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E226E-10BE-4B8E-8B38-A08D1AE4F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starting out, it’s tempting to paste a lot of code from a previous figure or something you found online.</a:t>
            </a:r>
          </a:p>
          <a:p>
            <a:endParaRPr lang="en-US" dirty="0"/>
          </a:p>
          <a:p>
            <a:r>
              <a:rPr lang="en-US" dirty="0"/>
              <a:t>If you can, try not to do this. A better approach is to build it step by step, line by line. </a:t>
            </a:r>
          </a:p>
          <a:p>
            <a:pPr lvl="1"/>
            <a:r>
              <a:rPr lang="en-US" dirty="0"/>
              <a:t>Add just the skeleton, e.g., </a:t>
            </a: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()) + </a:t>
            </a:r>
            <a:r>
              <a:rPr lang="en-US" sz="2000" dirty="0" err="1">
                <a:latin typeface="Consolas" panose="020B0609020204030204" pitchFamily="49" charset="0"/>
              </a:rPr>
              <a:t>geom_line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  <a:r>
              <a:rPr lang="en-US" dirty="0"/>
              <a:t>, and build out</a:t>
            </a:r>
          </a:p>
          <a:p>
            <a:endParaRPr lang="en-US" dirty="0"/>
          </a:p>
          <a:p>
            <a:r>
              <a:rPr lang="en-US" dirty="0"/>
              <a:t>This will immediately identify where errors exist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16906-5087-4AE6-A46B-E63AA1E9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41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BC9A-B447-49EC-A8BC-B89F761A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481" y="-6531"/>
            <a:ext cx="10353845" cy="1325563"/>
          </a:xfrm>
        </p:spPr>
        <p:txBody>
          <a:bodyPr/>
          <a:lstStyle/>
          <a:p>
            <a:r>
              <a:rPr lang="en-US" dirty="0"/>
              <a:t>Fill vs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A58C5-BF54-4AE8-B22E-E3CA5A801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03" y="1825625"/>
            <a:ext cx="5686097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Remember to keep in mind the difference between “fill” and “color”</a:t>
            </a:r>
          </a:p>
          <a:p>
            <a:pPr>
              <a:spcBef>
                <a:spcPts val="1800"/>
              </a:spcBef>
            </a:pPr>
            <a:r>
              <a:rPr lang="en-US" dirty="0"/>
              <a:t>“Fill” fills in an area (bar column) </a:t>
            </a:r>
          </a:p>
          <a:p>
            <a:pPr>
              <a:spcBef>
                <a:spcPts val="3000"/>
              </a:spcBef>
            </a:pPr>
            <a:r>
              <a:rPr lang="en-US" dirty="0"/>
              <a:t>“Color” is the point or line </a:t>
            </a:r>
          </a:p>
          <a:p>
            <a:pPr>
              <a:spcBef>
                <a:spcPts val="3000"/>
              </a:spcBef>
            </a:pPr>
            <a:r>
              <a:rPr lang="en-US" dirty="0"/>
              <a:t>If specifying manually, these take different commands depending on discrete vs continuous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EC7A4-A37D-457F-BA68-2A66CA97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24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E2B226-5FBF-42CD-8E2D-232B0D4D4DE3}"/>
              </a:ext>
            </a:extLst>
          </p:cNvPr>
          <p:cNvGrpSpPr/>
          <p:nvPr/>
        </p:nvGrpSpPr>
        <p:grpSpPr>
          <a:xfrm>
            <a:off x="8005126" y="4867384"/>
            <a:ext cx="1748419" cy="1474461"/>
            <a:chOff x="8179863" y="3709492"/>
            <a:chExt cx="1748419" cy="1474461"/>
          </a:xfrm>
          <a:solidFill>
            <a:schemeClr val="accent4">
              <a:lumMod val="75000"/>
            </a:schemeClr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D03C0EA-1690-45FE-BF32-B22F7C929476}"/>
                </a:ext>
              </a:extLst>
            </p:cNvPr>
            <p:cNvSpPr/>
            <p:nvPr/>
          </p:nvSpPr>
          <p:spPr>
            <a:xfrm>
              <a:off x="8430773" y="4633572"/>
              <a:ext cx="75827" cy="75827"/>
            </a:xfrm>
            <a:prstGeom prst="ellipse">
              <a:avLst/>
            </a:prstGeom>
            <a:grpFill/>
            <a:ln w="76200">
              <a:solidFill>
                <a:srgbClr val="B551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CE924EE-6AF8-443D-B98F-9F8F53678900}"/>
                </a:ext>
              </a:extLst>
            </p:cNvPr>
            <p:cNvGrpSpPr/>
            <p:nvPr/>
          </p:nvGrpSpPr>
          <p:grpSpPr>
            <a:xfrm>
              <a:off x="8179863" y="3709492"/>
              <a:ext cx="1748419" cy="1474461"/>
              <a:chOff x="8179863" y="3709492"/>
              <a:chExt cx="1748419" cy="1474461"/>
            </a:xfrm>
            <a:grpFill/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5517CD9-9694-49CE-9D97-9E99C100F2BC}"/>
                  </a:ext>
                </a:extLst>
              </p:cNvPr>
              <p:cNvGrpSpPr/>
              <p:nvPr/>
            </p:nvGrpSpPr>
            <p:grpSpPr>
              <a:xfrm>
                <a:off x="8179863" y="3709492"/>
                <a:ext cx="1692328" cy="1437179"/>
                <a:chOff x="9192565" y="3783206"/>
                <a:chExt cx="1193802" cy="1013815"/>
              </a:xfrm>
              <a:grpFill/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DEFAED11-002E-40D6-927B-84B5C1DFFB64}"/>
                    </a:ext>
                  </a:extLst>
                </p:cNvPr>
                <p:cNvSpPr/>
                <p:nvPr/>
              </p:nvSpPr>
              <p:spPr>
                <a:xfrm>
                  <a:off x="9192565" y="4589301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7566E6A-9F5E-4D62-9B5A-3C8A50E35E72}"/>
                    </a:ext>
                  </a:extLst>
                </p:cNvPr>
                <p:cNvSpPr/>
                <p:nvPr/>
              </p:nvSpPr>
              <p:spPr>
                <a:xfrm>
                  <a:off x="10052861" y="4328466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39333AF4-3930-42E4-B65E-9AC8C1E073F9}"/>
                    </a:ext>
                  </a:extLst>
                </p:cNvPr>
                <p:cNvSpPr/>
                <p:nvPr/>
              </p:nvSpPr>
              <p:spPr>
                <a:xfrm>
                  <a:off x="10265733" y="3783206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BA3BD3CE-A04C-4C6A-A6B0-1D305EDBDD5D}"/>
                    </a:ext>
                  </a:extLst>
                </p:cNvPr>
                <p:cNvSpPr/>
                <p:nvPr/>
              </p:nvSpPr>
              <p:spPr>
                <a:xfrm>
                  <a:off x="9576882" y="4616046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27EF12EE-3AE8-4A07-AC86-1528D93BDFF6}"/>
                    </a:ext>
                  </a:extLst>
                </p:cNvPr>
                <p:cNvCxnSpPr/>
                <p:nvPr/>
              </p:nvCxnSpPr>
              <p:spPr>
                <a:xfrm flipV="1">
                  <a:off x="9215732" y="3838584"/>
                  <a:ext cx="1170635" cy="958437"/>
                </a:xfrm>
                <a:prstGeom prst="line">
                  <a:avLst/>
                </a:prstGeom>
                <a:grpFill/>
                <a:ln w="76200">
                  <a:solidFill>
                    <a:srgbClr val="6D24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282E204-2C03-4CC7-A60B-0839D4701448}"/>
                    </a:ext>
                  </a:extLst>
                </p:cNvPr>
                <p:cNvSpPr/>
                <p:nvPr/>
              </p:nvSpPr>
              <p:spPr>
                <a:xfrm>
                  <a:off x="9630372" y="3865329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B03B9135-6433-47D2-8271-A6E59A834DDC}"/>
                    </a:ext>
                  </a:extLst>
                </p:cNvPr>
                <p:cNvSpPr/>
                <p:nvPr/>
              </p:nvSpPr>
              <p:spPr>
                <a:xfrm>
                  <a:off x="10212243" y="4076713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2587541-3B62-44C5-84A4-B9A3689B79FB}"/>
                  </a:ext>
                </a:extLst>
              </p:cNvPr>
              <p:cNvGrpSpPr/>
              <p:nvPr/>
            </p:nvGrpSpPr>
            <p:grpSpPr>
              <a:xfrm>
                <a:off x="8461616" y="3812406"/>
                <a:ext cx="1466666" cy="1371547"/>
                <a:chOff x="8461616" y="3812406"/>
                <a:chExt cx="1466666" cy="1371547"/>
              </a:xfrm>
              <a:grpFill/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66D0488-2A1D-47B5-BF0C-FCEDD3C983C7}"/>
                    </a:ext>
                  </a:extLst>
                </p:cNvPr>
                <p:cNvSpPr/>
                <p:nvPr/>
              </p:nvSpPr>
              <p:spPr>
                <a:xfrm>
                  <a:off x="8461616" y="4447404"/>
                  <a:ext cx="75827" cy="75827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DE737C7B-71D0-4F19-A1E6-8C931E00EA1B}"/>
                    </a:ext>
                  </a:extLst>
                </p:cNvPr>
                <p:cNvGrpSpPr/>
                <p:nvPr/>
              </p:nvGrpSpPr>
              <p:grpSpPr>
                <a:xfrm>
                  <a:off x="8648841" y="3812406"/>
                  <a:ext cx="1279441" cy="1371547"/>
                  <a:chOff x="8648841" y="3812406"/>
                  <a:chExt cx="1279441" cy="1371547"/>
                </a:xfrm>
                <a:grpFill/>
              </p:grpSpPr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12F67EB7-DEBD-4070-84E1-1BAA4F65D3F5}"/>
                      </a:ext>
                    </a:extLst>
                  </p:cNvPr>
                  <p:cNvSpPr/>
                  <p:nvPr/>
                </p:nvSpPr>
                <p:spPr>
                  <a:xfrm>
                    <a:off x="9069922" y="4535342"/>
                    <a:ext cx="75827" cy="75827"/>
                  </a:xfrm>
                  <a:prstGeom prst="ellipse">
                    <a:avLst/>
                  </a:prstGeom>
                  <a:grpFill/>
                  <a:ln w="76200">
                    <a:solidFill>
                      <a:srgbClr val="B551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BF495B8C-3065-4CED-A661-035B05ECC8A4}"/>
                      </a:ext>
                    </a:extLst>
                  </p:cNvPr>
                  <p:cNvSpPr/>
                  <p:nvPr/>
                </p:nvSpPr>
                <p:spPr>
                  <a:xfrm>
                    <a:off x="9321081" y="3812406"/>
                    <a:ext cx="75827" cy="75827"/>
                  </a:xfrm>
                  <a:prstGeom prst="ellipse">
                    <a:avLst/>
                  </a:prstGeom>
                  <a:grpFill/>
                  <a:ln w="76200">
                    <a:solidFill>
                      <a:srgbClr val="B551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D81199C-0F77-458A-BAA0-9782BB50A48E}"/>
                      </a:ext>
                    </a:extLst>
                  </p:cNvPr>
                  <p:cNvSpPr/>
                  <p:nvPr/>
                </p:nvSpPr>
                <p:spPr>
                  <a:xfrm>
                    <a:off x="8648841" y="5108126"/>
                    <a:ext cx="75827" cy="75827"/>
                  </a:xfrm>
                  <a:prstGeom prst="ellipse">
                    <a:avLst/>
                  </a:prstGeom>
                  <a:grpFill/>
                  <a:ln w="76200">
                    <a:solidFill>
                      <a:srgbClr val="B551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FFB9B81-E71F-48BF-A351-2B9A4A85E78A}"/>
                      </a:ext>
                    </a:extLst>
                  </p:cNvPr>
                  <p:cNvSpPr/>
                  <p:nvPr/>
                </p:nvSpPr>
                <p:spPr>
                  <a:xfrm>
                    <a:off x="9852455" y="3963381"/>
                    <a:ext cx="75827" cy="75827"/>
                  </a:xfrm>
                  <a:prstGeom prst="ellipse">
                    <a:avLst/>
                  </a:prstGeom>
                  <a:grpFill/>
                  <a:ln w="76200">
                    <a:solidFill>
                      <a:srgbClr val="B551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F75F3E83-7E59-44C7-A035-42D0AFE53BAF}"/>
                      </a:ext>
                    </a:extLst>
                  </p:cNvPr>
                  <p:cNvSpPr/>
                  <p:nvPr/>
                </p:nvSpPr>
                <p:spPr>
                  <a:xfrm>
                    <a:off x="9069921" y="4208403"/>
                    <a:ext cx="75827" cy="75827"/>
                  </a:xfrm>
                  <a:prstGeom prst="ellipse">
                    <a:avLst/>
                  </a:prstGeom>
                  <a:grpFill/>
                  <a:ln w="76200">
                    <a:solidFill>
                      <a:srgbClr val="B551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03BD6CA-4AF7-48DB-B9BD-8D8C8F66DA76}"/>
              </a:ext>
            </a:extLst>
          </p:cNvPr>
          <p:cNvGrpSpPr/>
          <p:nvPr/>
        </p:nvGrpSpPr>
        <p:grpSpPr>
          <a:xfrm>
            <a:off x="7634508" y="4872402"/>
            <a:ext cx="2489655" cy="1801771"/>
            <a:chOff x="7797619" y="3798257"/>
            <a:chExt cx="2489655" cy="180177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17697D0-E503-476D-BE98-7A39C6EF0D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7619" y="5600027"/>
              <a:ext cx="2489655" cy="0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3872D20-E883-48CE-94DF-88F329B5727F}"/>
                </a:ext>
              </a:extLst>
            </p:cNvPr>
            <p:cNvCxnSpPr>
              <a:cxnSpLocks/>
            </p:cNvCxnSpPr>
            <p:nvPr/>
          </p:nvCxnSpPr>
          <p:spPr>
            <a:xfrm>
              <a:off x="7797619" y="3798257"/>
              <a:ext cx="0" cy="1801771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1237D41-1196-4067-B44E-025BE7C978B7}"/>
              </a:ext>
            </a:extLst>
          </p:cNvPr>
          <p:cNvGrpSpPr/>
          <p:nvPr/>
        </p:nvGrpSpPr>
        <p:grpSpPr>
          <a:xfrm>
            <a:off x="7634508" y="1752059"/>
            <a:ext cx="2489655" cy="1801771"/>
            <a:chOff x="7797619" y="3798257"/>
            <a:chExt cx="2489655" cy="1801771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4D45A76-9882-4F7B-8F6F-D37A8E61D1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7619" y="5600027"/>
              <a:ext cx="2489655" cy="0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077BE47-52E2-4462-B28A-DEBE052DEB3D}"/>
                </a:ext>
              </a:extLst>
            </p:cNvPr>
            <p:cNvCxnSpPr>
              <a:cxnSpLocks/>
            </p:cNvCxnSpPr>
            <p:nvPr/>
          </p:nvCxnSpPr>
          <p:spPr>
            <a:xfrm>
              <a:off x="7797619" y="3798257"/>
              <a:ext cx="0" cy="1801771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0CDF1E3-70E4-4CAE-86D1-A264A1A297B7}"/>
              </a:ext>
            </a:extLst>
          </p:cNvPr>
          <p:cNvGrpSpPr/>
          <p:nvPr/>
        </p:nvGrpSpPr>
        <p:grpSpPr>
          <a:xfrm>
            <a:off x="8057778" y="2175430"/>
            <a:ext cx="1534697" cy="1347221"/>
            <a:chOff x="7436153" y="2122748"/>
            <a:chExt cx="1534697" cy="13472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3076A0A-E370-43A8-BAC8-39E20D57A264}"/>
                </a:ext>
              </a:extLst>
            </p:cNvPr>
            <p:cNvSpPr/>
            <p:nvPr/>
          </p:nvSpPr>
          <p:spPr>
            <a:xfrm>
              <a:off x="7436153" y="2400933"/>
              <a:ext cx="264150" cy="1062743"/>
            </a:xfrm>
            <a:prstGeom prst="rect">
              <a:avLst/>
            </a:prstGeom>
            <a:solidFill>
              <a:srgbClr val="B551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31CEA50-88F2-4AAD-AE93-D5428BFC2233}"/>
                </a:ext>
              </a:extLst>
            </p:cNvPr>
            <p:cNvSpPr/>
            <p:nvPr/>
          </p:nvSpPr>
          <p:spPr>
            <a:xfrm>
              <a:off x="7754074" y="2276478"/>
              <a:ext cx="264150" cy="1187198"/>
            </a:xfrm>
            <a:prstGeom prst="rect">
              <a:avLst/>
            </a:prstGeom>
            <a:solidFill>
              <a:srgbClr val="B551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69439BB-4C0A-4A9B-BF45-F3E9FE882591}"/>
                </a:ext>
              </a:extLst>
            </p:cNvPr>
            <p:cNvSpPr/>
            <p:nvPr/>
          </p:nvSpPr>
          <p:spPr>
            <a:xfrm>
              <a:off x="8071616" y="3066755"/>
              <a:ext cx="264150" cy="396621"/>
            </a:xfrm>
            <a:prstGeom prst="rect">
              <a:avLst/>
            </a:prstGeom>
            <a:solidFill>
              <a:srgbClr val="B551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65A290C-5541-40E7-B480-8E32E153C0FC}"/>
                </a:ext>
              </a:extLst>
            </p:cNvPr>
            <p:cNvSpPr/>
            <p:nvPr/>
          </p:nvSpPr>
          <p:spPr>
            <a:xfrm>
              <a:off x="8389158" y="2743778"/>
              <a:ext cx="264150" cy="726191"/>
            </a:xfrm>
            <a:prstGeom prst="rect">
              <a:avLst/>
            </a:prstGeom>
            <a:solidFill>
              <a:srgbClr val="B551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D353AA8-DADB-4414-81B1-C7115C34D84D}"/>
                </a:ext>
              </a:extLst>
            </p:cNvPr>
            <p:cNvSpPr/>
            <p:nvPr/>
          </p:nvSpPr>
          <p:spPr>
            <a:xfrm>
              <a:off x="8706700" y="2122748"/>
              <a:ext cx="264150" cy="1347221"/>
            </a:xfrm>
            <a:prstGeom prst="rect">
              <a:avLst/>
            </a:prstGeom>
            <a:solidFill>
              <a:srgbClr val="B551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3D25602-3BEF-4F37-BDD2-B05FA515F779}"/>
              </a:ext>
            </a:extLst>
          </p:cNvPr>
          <p:cNvGrpSpPr/>
          <p:nvPr/>
        </p:nvGrpSpPr>
        <p:grpSpPr>
          <a:xfrm rot="17649189" flipV="1">
            <a:off x="9887453" y="1402525"/>
            <a:ext cx="721735" cy="1258624"/>
            <a:chOff x="11256140" y="1902970"/>
            <a:chExt cx="721735" cy="125862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A9644F2-B076-4D35-B7D6-6BB5231BC651}"/>
                </a:ext>
              </a:extLst>
            </p:cNvPr>
            <p:cNvSpPr/>
            <p:nvPr/>
          </p:nvSpPr>
          <p:spPr>
            <a:xfrm>
              <a:off x="11381364" y="1902970"/>
              <a:ext cx="596511" cy="1151518"/>
            </a:xfrm>
            <a:custGeom>
              <a:avLst/>
              <a:gdLst>
                <a:gd name="connsiteX0" fmla="*/ 0 w 1200933"/>
                <a:gd name="connsiteY0" fmla="*/ 0 h 924128"/>
                <a:gd name="connsiteX1" fmla="*/ 1108953 w 1200933"/>
                <a:gd name="connsiteY1" fmla="*/ 194553 h 924128"/>
                <a:gd name="connsiteX2" fmla="*/ 1060315 w 1200933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22705"/>
                <a:gd name="connsiteY0" fmla="*/ 0 h 943584"/>
                <a:gd name="connsiteX1" fmla="*/ 1274323 w 1322705"/>
                <a:gd name="connsiteY1" fmla="*/ 282102 h 943584"/>
                <a:gd name="connsiteX2" fmla="*/ 982494 w 1322705"/>
                <a:gd name="connsiteY2" fmla="*/ 943584 h 943584"/>
                <a:gd name="connsiteX0" fmla="*/ 0 w 1335590"/>
                <a:gd name="connsiteY0" fmla="*/ 0 h 943584"/>
                <a:gd name="connsiteX1" fmla="*/ 1274323 w 1335590"/>
                <a:gd name="connsiteY1" fmla="*/ 282102 h 943584"/>
                <a:gd name="connsiteX2" fmla="*/ 982494 w 1335590"/>
                <a:gd name="connsiteY2" fmla="*/ 943584 h 943584"/>
                <a:gd name="connsiteX0" fmla="*/ 0 w 1339693"/>
                <a:gd name="connsiteY0" fmla="*/ 0 h 943584"/>
                <a:gd name="connsiteX1" fmla="*/ 1274323 w 1339693"/>
                <a:gd name="connsiteY1" fmla="*/ 282102 h 943584"/>
                <a:gd name="connsiteX2" fmla="*/ 982494 w 1339693"/>
                <a:gd name="connsiteY2" fmla="*/ 943584 h 943584"/>
                <a:gd name="connsiteX0" fmla="*/ 0 w 1339693"/>
                <a:gd name="connsiteY0" fmla="*/ 0 h 1021405"/>
                <a:gd name="connsiteX1" fmla="*/ 1274323 w 1339693"/>
                <a:gd name="connsiteY1" fmla="*/ 359923 h 1021405"/>
                <a:gd name="connsiteX2" fmla="*/ 982494 w 1339693"/>
                <a:gd name="connsiteY2" fmla="*/ 1021405 h 1021405"/>
                <a:gd name="connsiteX0" fmla="*/ 0 w 1826076"/>
                <a:gd name="connsiteY0" fmla="*/ 0 h 1361873"/>
                <a:gd name="connsiteX1" fmla="*/ 1760706 w 1826076"/>
                <a:gd name="connsiteY1" fmla="*/ 700391 h 1361873"/>
                <a:gd name="connsiteX2" fmla="*/ 1468877 w 1826076"/>
                <a:gd name="connsiteY2" fmla="*/ 1361873 h 1361873"/>
                <a:gd name="connsiteX0" fmla="*/ 0 w 1910240"/>
                <a:gd name="connsiteY0" fmla="*/ 0 h 1361873"/>
                <a:gd name="connsiteX1" fmla="*/ 1857983 w 1910240"/>
                <a:gd name="connsiteY1" fmla="*/ 739301 h 1361873"/>
                <a:gd name="connsiteX2" fmla="*/ 1468877 w 1910240"/>
                <a:gd name="connsiteY2" fmla="*/ 1361873 h 1361873"/>
                <a:gd name="connsiteX0" fmla="*/ 0 w 1491951"/>
                <a:gd name="connsiteY0" fmla="*/ 0 h 1070043"/>
                <a:gd name="connsiteX1" fmla="*/ 1439694 w 1491951"/>
                <a:gd name="connsiteY1" fmla="*/ 447471 h 1070043"/>
                <a:gd name="connsiteX2" fmla="*/ 1050588 w 1491951"/>
                <a:gd name="connsiteY2" fmla="*/ 1070043 h 1070043"/>
                <a:gd name="connsiteX0" fmla="*/ 0 w 1553458"/>
                <a:gd name="connsiteY0" fmla="*/ 0 h 1070043"/>
                <a:gd name="connsiteX1" fmla="*/ 1507788 w 1553458"/>
                <a:gd name="connsiteY1" fmla="*/ 583658 h 1070043"/>
                <a:gd name="connsiteX2" fmla="*/ 1050588 w 1553458"/>
                <a:gd name="connsiteY2" fmla="*/ 1070043 h 1070043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638814"/>
                <a:gd name="connsiteY0" fmla="*/ 0 h 992222"/>
                <a:gd name="connsiteX1" fmla="*/ 632298 w 638814"/>
                <a:gd name="connsiteY1" fmla="*/ 505837 h 992222"/>
                <a:gd name="connsiteX2" fmla="*/ 175098 w 638814"/>
                <a:gd name="connsiteY2" fmla="*/ 992222 h 992222"/>
                <a:gd name="connsiteX0" fmla="*/ 0 w 638814"/>
                <a:gd name="connsiteY0" fmla="*/ 0 h 992222"/>
                <a:gd name="connsiteX1" fmla="*/ 632298 w 638814"/>
                <a:gd name="connsiteY1" fmla="*/ 505837 h 992222"/>
                <a:gd name="connsiteX2" fmla="*/ 175098 w 638814"/>
                <a:gd name="connsiteY2" fmla="*/ 992222 h 992222"/>
                <a:gd name="connsiteX0" fmla="*/ 240254 w 512328"/>
                <a:gd name="connsiteY0" fmla="*/ 0 h 1448213"/>
                <a:gd name="connsiteX1" fmla="*/ 457200 w 512328"/>
                <a:gd name="connsiteY1" fmla="*/ 961828 h 1448213"/>
                <a:gd name="connsiteX2" fmla="*/ 0 w 512328"/>
                <a:gd name="connsiteY2" fmla="*/ 1448213 h 1448213"/>
                <a:gd name="connsiteX0" fmla="*/ 240254 w 463716"/>
                <a:gd name="connsiteY0" fmla="*/ 0 h 1448213"/>
                <a:gd name="connsiteX1" fmla="*/ 457200 w 463716"/>
                <a:gd name="connsiteY1" fmla="*/ 961828 h 1448213"/>
                <a:gd name="connsiteX2" fmla="*/ 0 w 463716"/>
                <a:gd name="connsiteY2" fmla="*/ 1448213 h 1448213"/>
                <a:gd name="connsiteX0" fmla="*/ 240254 w 566323"/>
                <a:gd name="connsiteY0" fmla="*/ 0 h 1448213"/>
                <a:gd name="connsiteX1" fmla="*/ 561500 w 566323"/>
                <a:gd name="connsiteY1" fmla="*/ 979213 h 1448213"/>
                <a:gd name="connsiteX2" fmla="*/ 0 w 566323"/>
                <a:gd name="connsiteY2" fmla="*/ 1448213 h 1448213"/>
                <a:gd name="connsiteX0" fmla="*/ 240254 w 566323"/>
                <a:gd name="connsiteY0" fmla="*/ 0 h 1448213"/>
                <a:gd name="connsiteX1" fmla="*/ 561500 w 566323"/>
                <a:gd name="connsiteY1" fmla="*/ 979213 h 1448213"/>
                <a:gd name="connsiteX2" fmla="*/ 0 w 566323"/>
                <a:gd name="connsiteY2" fmla="*/ 1448213 h 1448213"/>
                <a:gd name="connsiteX0" fmla="*/ 512824 w 708466"/>
                <a:gd name="connsiteY0" fmla="*/ 0 h 1151518"/>
                <a:gd name="connsiteX1" fmla="*/ 561500 w 708466"/>
                <a:gd name="connsiteY1" fmla="*/ 682518 h 1151518"/>
                <a:gd name="connsiteX2" fmla="*/ 0 w 708466"/>
                <a:gd name="connsiteY2" fmla="*/ 1151518 h 1151518"/>
                <a:gd name="connsiteX0" fmla="*/ 512824 w 566323"/>
                <a:gd name="connsiteY0" fmla="*/ 0 h 1151518"/>
                <a:gd name="connsiteX1" fmla="*/ 561500 w 566323"/>
                <a:gd name="connsiteY1" fmla="*/ 682518 h 1151518"/>
                <a:gd name="connsiteX2" fmla="*/ 0 w 566323"/>
                <a:gd name="connsiteY2" fmla="*/ 1151518 h 1151518"/>
                <a:gd name="connsiteX0" fmla="*/ 512824 w 562996"/>
                <a:gd name="connsiteY0" fmla="*/ 0 h 1151518"/>
                <a:gd name="connsiteX1" fmla="*/ 561500 w 562996"/>
                <a:gd name="connsiteY1" fmla="*/ 682518 h 1151518"/>
                <a:gd name="connsiteX2" fmla="*/ 0 w 562996"/>
                <a:gd name="connsiteY2" fmla="*/ 1151518 h 1151518"/>
                <a:gd name="connsiteX0" fmla="*/ 512824 w 597893"/>
                <a:gd name="connsiteY0" fmla="*/ 0 h 1151518"/>
                <a:gd name="connsiteX1" fmla="*/ 561500 w 597893"/>
                <a:gd name="connsiteY1" fmla="*/ 682518 h 1151518"/>
                <a:gd name="connsiteX2" fmla="*/ 0 w 597893"/>
                <a:gd name="connsiteY2" fmla="*/ 1151518 h 1151518"/>
                <a:gd name="connsiteX0" fmla="*/ 512824 w 596511"/>
                <a:gd name="connsiteY0" fmla="*/ 0 h 1151518"/>
                <a:gd name="connsiteX1" fmla="*/ 561500 w 596511"/>
                <a:gd name="connsiteY1" fmla="*/ 682518 h 1151518"/>
                <a:gd name="connsiteX2" fmla="*/ 0 w 596511"/>
                <a:gd name="connsiteY2" fmla="*/ 1151518 h 1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6511" h="1151518">
                  <a:moveTo>
                    <a:pt x="512824" y="0"/>
                  </a:moveTo>
                  <a:cubicBezTo>
                    <a:pt x="517908" y="5425"/>
                    <a:pt x="660778" y="420973"/>
                    <a:pt x="561500" y="682518"/>
                  </a:cubicBezTo>
                  <a:cubicBezTo>
                    <a:pt x="462222" y="944063"/>
                    <a:pt x="258593" y="1029111"/>
                    <a:pt x="0" y="1151518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2122EAB7-15C8-4334-88AE-9554BE2FF98F}"/>
                </a:ext>
              </a:extLst>
            </p:cNvPr>
            <p:cNvSpPr/>
            <p:nvPr/>
          </p:nvSpPr>
          <p:spPr>
            <a:xfrm rot="15077569">
              <a:off x="11240514" y="2950651"/>
              <a:ext cx="226569" cy="1953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29D1F3E3-1EA4-4A83-BC69-9C513D1C41B0}"/>
              </a:ext>
            </a:extLst>
          </p:cNvPr>
          <p:cNvSpPr txBox="1">
            <a:spLocks/>
          </p:cNvSpPr>
          <p:nvPr/>
        </p:nvSpPr>
        <p:spPr>
          <a:xfrm>
            <a:off x="9811276" y="1991203"/>
            <a:ext cx="2285414" cy="4694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FILL</a:t>
            </a:r>
            <a:r>
              <a:rPr lang="en-US" dirty="0"/>
              <a:t> an area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01E27CF-FA6F-4994-94EB-BAF147385CC0}"/>
              </a:ext>
            </a:extLst>
          </p:cNvPr>
          <p:cNvGrpSpPr/>
          <p:nvPr/>
        </p:nvGrpSpPr>
        <p:grpSpPr>
          <a:xfrm rot="16404629" flipV="1">
            <a:off x="8942322" y="3965408"/>
            <a:ext cx="721735" cy="1258624"/>
            <a:chOff x="11256140" y="1902970"/>
            <a:chExt cx="721735" cy="125862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4718C17-E48F-4FAA-A4D5-99EEE65B91B0}"/>
                </a:ext>
              </a:extLst>
            </p:cNvPr>
            <p:cNvSpPr/>
            <p:nvPr/>
          </p:nvSpPr>
          <p:spPr>
            <a:xfrm>
              <a:off x="11381364" y="1902970"/>
              <a:ext cx="596511" cy="1151518"/>
            </a:xfrm>
            <a:custGeom>
              <a:avLst/>
              <a:gdLst>
                <a:gd name="connsiteX0" fmla="*/ 0 w 1200933"/>
                <a:gd name="connsiteY0" fmla="*/ 0 h 924128"/>
                <a:gd name="connsiteX1" fmla="*/ 1108953 w 1200933"/>
                <a:gd name="connsiteY1" fmla="*/ 194553 h 924128"/>
                <a:gd name="connsiteX2" fmla="*/ 1060315 w 1200933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22705"/>
                <a:gd name="connsiteY0" fmla="*/ 0 h 943584"/>
                <a:gd name="connsiteX1" fmla="*/ 1274323 w 1322705"/>
                <a:gd name="connsiteY1" fmla="*/ 282102 h 943584"/>
                <a:gd name="connsiteX2" fmla="*/ 982494 w 1322705"/>
                <a:gd name="connsiteY2" fmla="*/ 943584 h 943584"/>
                <a:gd name="connsiteX0" fmla="*/ 0 w 1335590"/>
                <a:gd name="connsiteY0" fmla="*/ 0 h 943584"/>
                <a:gd name="connsiteX1" fmla="*/ 1274323 w 1335590"/>
                <a:gd name="connsiteY1" fmla="*/ 282102 h 943584"/>
                <a:gd name="connsiteX2" fmla="*/ 982494 w 1335590"/>
                <a:gd name="connsiteY2" fmla="*/ 943584 h 943584"/>
                <a:gd name="connsiteX0" fmla="*/ 0 w 1339693"/>
                <a:gd name="connsiteY0" fmla="*/ 0 h 943584"/>
                <a:gd name="connsiteX1" fmla="*/ 1274323 w 1339693"/>
                <a:gd name="connsiteY1" fmla="*/ 282102 h 943584"/>
                <a:gd name="connsiteX2" fmla="*/ 982494 w 1339693"/>
                <a:gd name="connsiteY2" fmla="*/ 943584 h 943584"/>
                <a:gd name="connsiteX0" fmla="*/ 0 w 1339693"/>
                <a:gd name="connsiteY0" fmla="*/ 0 h 1021405"/>
                <a:gd name="connsiteX1" fmla="*/ 1274323 w 1339693"/>
                <a:gd name="connsiteY1" fmla="*/ 359923 h 1021405"/>
                <a:gd name="connsiteX2" fmla="*/ 982494 w 1339693"/>
                <a:gd name="connsiteY2" fmla="*/ 1021405 h 1021405"/>
                <a:gd name="connsiteX0" fmla="*/ 0 w 1826076"/>
                <a:gd name="connsiteY0" fmla="*/ 0 h 1361873"/>
                <a:gd name="connsiteX1" fmla="*/ 1760706 w 1826076"/>
                <a:gd name="connsiteY1" fmla="*/ 700391 h 1361873"/>
                <a:gd name="connsiteX2" fmla="*/ 1468877 w 1826076"/>
                <a:gd name="connsiteY2" fmla="*/ 1361873 h 1361873"/>
                <a:gd name="connsiteX0" fmla="*/ 0 w 1910240"/>
                <a:gd name="connsiteY0" fmla="*/ 0 h 1361873"/>
                <a:gd name="connsiteX1" fmla="*/ 1857983 w 1910240"/>
                <a:gd name="connsiteY1" fmla="*/ 739301 h 1361873"/>
                <a:gd name="connsiteX2" fmla="*/ 1468877 w 1910240"/>
                <a:gd name="connsiteY2" fmla="*/ 1361873 h 1361873"/>
                <a:gd name="connsiteX0" fmla="*/ 0 w 1491951"/>
                <a:gd name="connsiteY0" fmla="*/ 0 h 1070043"/>
                <a:gd name="connsiteX1" fmla="*/ 1439694 w 1491951"/>
                <a:gd name="connsiteY1" fmla="*/ 447471 h 1070043"/>
                <a:gd name="connsiteX2" fmla="*/ 1050588 w 1491951"/>
                <a:gd name="connsiteY2" fmla="*/ 1070043 h 1070043"/>
                <a:gd name="connsiteX0" fmla="*/ 0 w 1553458"/>
                <a:gd name="connsiteY0" fmla="*/ 0 h 1070043"/>
                <a:gd name="connsiteX1" fmla="*/ 1507788 w 1553458"/>
                <a:gd name="connsiteY1" fmla="*/ 583658 h 1070043"/>
                <a:gd name="connsiteX2" fmla="*/ 1050588 w 1553458"/>
                <a:gd name="connsiteY2" fmla="*/ 1070043 h 1070043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638814"/>
                <a:gd name="connsiteY0" fmla="*/ 0 h 992222"/>
                <a:gd name="connsiteX1" fmla="*/ 632298 w 638814"/>
                <a:gd name="connsiteY1" fmla="*/ 505837 h 992222"/>
                <a:gd name="connsiteX2" fmla="*/ 175098 w 638814"/>
                <a:gd name="connsiteY2" fmla="*/ 992222 h 992222"/>
                <a:gd name="connsiteX0" fmla="*/ 0 w 638814"/>
                <a:gd name="connsiteY0" fmla="*/ 0 h 992222"/>
                <a:gd name="connsiteX1" fmla="*/ 632298 w 638814"/>
                <a:gd name="connsiteY1" fmla="*/ 505837 h 992222"/>
                <a:gd name="connsiteX2" fmla="*/ 175098 w 638814"/>
                <a:gd name="connsiteY2" fmla="*/ 992222 h 992222"/>
                <a:gd name="connsiteX0" fmla="*/ 240254 w 512328"/>
                <a:gd name="connsiteY0" fmla="*/ 0 h 1448213"/>
                <a:gd name="connsiteX1" fmla="*/ 457200 w 512328"/>
                <a:gd name="connsiteY1" fmla="*/ 961828 h 1448213"/>
                <a:gd name="connsiteX2" fmla="*/ 0 w 512328"/>
                <a:gd name="connsiteY2" fmla="*/ 1448213 h 1448213"/>
                <a:gd name="connsiteX0" fmla="*/ 240254 w 463716"/>
                <a:gd name="connsiteY0" fmla="*/ 0 h 1448213"/>
                <a:gd name="connsiteX1" fmla="*/ 457200 w 463716"/>
                <a:gd name="connsiteY1" fmla="*/ 961828 h 1448213"/>
                <a:gd name="connsiteX2" fmla="*/ 0 w 463716"/>
                <a:gd name="connsiteY2" fmla="*/ 1448213 h 1448213"/>
                <a:gd name="connsiteX0" fmla="*/ 240254 w 566323"/>
                <a:gd name="connsiteY0" fmla="*/ 0 h 1448213"/>
                <a:gd name="connsiteX1" fmla="*/ 561500 w 566323"/>
                <a:gd name="connsiteY1" fmla="*/ 979213 h 1448213"/>
                <a:gd name="connsiteX2" fmla="*/ 0 w 566323"/>
                <a:gd name="connsiteY2" fmla="*/ 1448213 h 1448213"/>
                <a:gd name="connsiteX0" fmla="*/ 240254 w 566323"/>
                <a:gd name="connsiteY0" fmla="*/ 0 h 1448213"/>
                <a:gd name="connsiteX1" fmla="*/ 561500 w 566323"/>
                <a:gd name="connsiteY1" fmla="*/ 979213 h 1448213"/>
                <a:gd name="connsiteX2" fmla="*/ 0 w 566323"/>
                <a:gd name="connsiteY2" fmla="*/ 1448213 h 1448213"/>
                <a:gd name="connsiteX0" fmla="*/ 512824 w 708466"/>
                <a:gd name="connsiteY0" fmla="*/ 0 h 1151518"/>
                <a:gd name="connsiteX1" fmla="*/ 561500 w 708466"/>
                <a:gd name="connsiteY1" fmla="*/ 682518 h 1151518"/>
                <a:gd name="connsiteX2" fmla="*/ 0 w 708466"/>
                <a:gd name="connsiteY2" fmla="*/ 1151518 h 1151518"/>
                <a:gd name="connsiteX0" fmla="*/ 512824 w 566323"/>
                <a:gd name="connsiteY0" fmla="*/ 0 h 1151518"/>
                <a:gd name="connsiteX1" fmla="*/ 561500 w 566323"/>
                <a:gd name="connsiteY1" fmla="*/ 682518 h 1151518"/>
                <a:gd name="connsiteX2" fmla="*/ 0 w 566323"/>
                <a:gd name="connsiteY2" fmla="*/ 1151518 h 1151518"/>
                <a:gd name="connsiteX0" fmla="*/ 512824 w 562996"/>
                <a:gd name="connsiteY0" fmla="*/ 0 h 1151518"/>
                <a:gd name="connsiteX1" fmla="*/ 561500 w 562996"/>
                <a:gd name="connsiteY1" fmla="*/ 682518 h 1151518"/>
                <a:gd name="connsiteX2" fmla="*/ 0 w 562996"/>
                <a:gd name="connsiteY2" fmla="*/ 1151518 h 1151518"/>
                <a:gd name="connsiteX0" fmla="*/ 512824 w 597893"/>
                <a:gd name="connsiteY0" fmla="*/ 0 h 1151518"/>
                <a:gd name="connsiteX1" fmla="*/ 561500 w 597893"/>
                <a:gd name="connsiteY1" fmla="*/ 682518 h 1151518"/>
                <a:gd name="connsiteX2" fmla="*/ 0 w 597893"/>
                <a:gd name="connsiteY2" fmla="*/ 1151518 h 1151518"/>
                <a:gd name="connsiteX0" fmla="*/ 512824 w 596511"/>
                <a:gd name="connsiteY0" fmla="*/ 0 h 1151518"/>
                <a:gd name="connsiteX1" fmla="*/ 561500 w 596511"/>
                <a:gd name="connsiteY1" fmla="*/ 682518 h 1151518"/>
                <a:gd name="connsiteX2" fmla="*/ 0 w 596511"/>
                <a:gd name="connsiteY2" fmla="*/ 1151518 h 1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6511" h="1151518">
                  <a:moveTo>
                    <a:pt x="512824" y="0"/>
                  </a:moveTo>
                  <a:cubicBezTo>
                    <a:pt x="517908" y="5425"/>
                    <a:pt x="660778" y="420973"/>
                    <a:pt x="561500" y="682518"/>
                  </a:cubicBezTo>
                  <a:cubicBezTo>
                    <a:pt x="462222" y="944063"/>
                    <a:pt x="258593" y="1029111"/>
                    <a:pt x="0" y="1151518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0EFC2C87-D93B-49A2-A137-27026E47CBD0}"/>
                </a:ext>
              </a:extLst>
            </p:cNvPr>
            <p:cNvSpPr/>
            <p:nvPr/>
          </p:nvSpPr>
          <p:spPr>
            <a:xfrm rot="15077569">
              <a:off x="11240514" y="2950651"/>
              <a:ext cx="226569" cy="1953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F6F7EE3-DB9E-48B7-AA3A-0F336C2F9222}"/>
              </a:ext>
            </a:extLst>
          </p:cNvPr>
          <p:cNvSpPr txBox="1">
            <a:spLocks/>
          </p:cNvSpPr>
          <p:nvPr/>
        </p:nvSpPr>
        <p:spPr>
          <a:xfrm>
            <a:off x="9881173" y="4241729"/>
            <a:ext cx="2135321" cy="904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COLOR</a:t>
            </a:r>
            <a:r>
              <a:rPr lang="en-US" dirty="0"/>
              <a:t> a line or point</a:t>
            </a:r>
          </a:p>
        </p:txBody>
      </p:sp>
    </p:spTree>
    <p:extLst>
      <p:ext uri="{BB962C8B-B14F-4D97-AF65-F5344CB8AC3E}">
        <p14:creationId xmlns:p14="http://schemas.microsoft.com/office/powerpoint/2010/main" val="79596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5C47-2C97-450E-A164-A014FAD7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481" y="-714"/>
            <a:ext cx="10210605" cy="1325563"/>
          </a:xfrm>
        </p:spPr>
        <p:txBody>
          <a:bodyPr/>
          <a:lstStyle/>
          <a:p>
            <a:r>
              <a:rPr lang="en-US" b="1" dirty="0"/>
              <a:t>Fill vs color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04AA6-ADBA-4CF5-B156-307A044F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17565"/>
            <a:ext cx="2743200" cy="365125"/>
          </a:xfrm>
        </p:spPr>
        <p:txBody>
          <a:bodyPr/>
          <a:lstStyle/>
          <a:p>
            <a:fld id="{6D95AE55-B5F4-483D-AEFF-E8059F5502F5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6B55C-2398-40B3-8AAE-7FA6315905DB}"/>
              </a:ext>
            </a:extLst>
          </p:cNvPr>
          <p:cNvSpPr txBox="1"/>
          <p:nvPr/>
        </p:nvSpPr>
        <p:spPr>
          <a:xfrm>
            <a:off x="2561827" y="5507913"/>
            <a:ext cx="48234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None/>
            </a:pPr>
            <a:r>
              <a:rPr lang="en-US" dirty="0" err="1">
                <a:latin typeface="Consolas" panose="020B0609020204030204" pitchFamily="49" charset="0"/>
              </a:rPr>
              <a:t>scale_color_manual</a:t>
            </a:r>
            <a:r>
              <a:rPr lang="en-US" dirty="0">
                <a:latin typeface="Consolas" panose="020B0609020204030204" pitchFamily="49" charset="0"/>
              </a:rPr>
              <a:t>(values = c("orange", "</a:t>
            </a:r>
            <a:r>
              <a:rPr lang="en-US" dirty="0" err="1">
                <a:latin typeface="Consolas" panose="020B0609020204030204" pitchFamily="49" charset="0"/>
              </a:rPr>
              <a:t>cornflowerblue</a:t>
            </a:r>
            <a:r>
              <a:rPr lang="en-US" dirty="0">
                <a:latin typeface="Consolas" panose="020B0609020204030204" pitchFamily="49" charset="0"/>
              </a:rPr>
              <a:t>")) 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8FE9065B-63D6-4A8F-AFDB-506E57BE3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675364"/>
              </p:ext>
            </p:extLst>
          </p:nvPr>
        </p:nvGraphicFramePr>
        <p:xfrm>
          <a:off x="914399" y="1736803"/>
          <a:ext cx="10363202" cy="23143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526">
                  <a:extLst>
                    <a:ext uri="{9D8B030D-6E8A-4147-A177-3AD203B41FA5}">
                      <a16:colId xmlns:a16="http://schemas.microsoft.com/office/drawing/2014/main" val="2503385441"/>
                    </a:ext>
                  </a:extLst>
                </a:gridCol>
                <a:gridCol w="3860242">
                  <a:extLst>
                    <a:ext uri="{9D8B030D-6E8A-4147-A177-3AD203B41FA5}">
                      <a16:colId xmlns:a16="http://schemas.microsoft.com/office/drawing/2014/main" val="1521309675"/>
                    </a:ext>
                  </a:extLst>
                </a:gridCol>
                <a:gridCol w="4305434">
                  <a:extLst>
                    <a:ext uri="{9D8B030D-6E8A-4147-A177-3AD203B41FA5}">
                      <a16:colId xmlns:a16="http://schemas.microsoft.com/office/drawing/2014/main" val="1927231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Fill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214848"/>
                  </a:ext>
                </a:extLst>
              </a:tr>
              <a:tr h="9077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Continuous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scale_color_gradientn</a:t>
                      </a:r>
                      <a:r>
                        <a:rPr lang="en-US" sz="1800" dirty="0"/>
                        <a:t>(colors = c())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scale_fill_gradientn</a:t>
                      </a:r>
                      <a:r>
                        <a:rPr lang="en-US" sz="1800" dirty="0"/>
                        <a:t>(colors = c())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376799"/>
                  </a:ext>
                </a:extLst>
              </a:tr>
              <a:tr h="88844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Categorical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scale_color_manual</a:t>
                      </a:r>
                      <a:r>
                        <a:rPr lang="en-US" sz="1800" dirty="0"/>
                        <a:t>(values = c(“xxx”))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scale_fill_manual</a:t>
                      </a:r>
                      <a:r>
                        <a:rPr lang="en-US" sz="1800" dirty="0"/>
                        <a:t>(values = c(“</a:t>
                      </a:r>
                      <a:r>
                        <a:rPr lang="en-US" sz="1800" dirty="0" err="1"/>
                        <a:t>xxxx</a:t>
                      </a:r>
                      <a:r>
                        <a:rPr lang="en-US" sz="1800" dirty="0"/>
                        <a:t>”))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21649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0BEE0BE-B3D9-45C0-9690-880125944A61}"/>
              </a:ext>
            </a:extLst>
          </p:cNvPr>
          <p:cNvSpPr txBox="1"/>
          <p:nvPr/>
        </p:nvSpPr>
        <p:spPr>
          <a:xfrm>
            <a:off x="7218444" y="5563853"/>
            <a:ext cx="48234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>
              <a:buNone/>
              <a:defRPr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scale_fill_manual</a:t>
            </a:r>
            <a:r>
              <a:rPr lang="en-US" dirty="0"/>
              <a:t>(values = c("orange", "</a:t>
            </a:r>
            <a:r>
              <a:rPr lang="en-US" dirty="0" err="1"/>
              <a:t>cornflowerblue</a:t>
            </a:r>
            <a:r>
              <a:rPr lang="en-US" dirty="0"/>
              <a:t>"))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74E774-2AAE-4113-B1A0-1EA01F03B52D}"/>
              </a:ext>
            </a:extLst>
          </p:cNvPr>
          <p:cNvSpPr txBox="1"/>
          <p:nvPr/>
        </p:nvSpPr>
        <p:spPr>
          <a:xfrm>
            <a:off x="7218444" y="4701735"/>
            <a:ext cx="48234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/>
            <a:r>
              <a:rPr lang="fr-FR" dirty="0" err="1">
                <a:latin typeface="Consolas" panose="020B0609020204030204" pitchFamily="49" charset="0"/>
              </a:rPr>
              <a:t>scale_fill_gradientn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colors</a:t>
            </a:r>
            <a:r>
              <a:rPr lang="fr-FR" dirty="0">
                <a:latin typeface="Consolas" panose="020B0609020204030204" pitchFamily="49" charset="0"/>
              </a:rPr>
              <a:t> = </a:t>
            </a:r>
            <a:r>
              <a:rPr lang="fr-FR" dirty="0" err="1">
                <a:latin typeface="Consolas" panose="020B0609020204030204" pitchFamily="49" charset="0"/>
              </a:rPr>
              <a:t>terrain.colors</a:t>
            </a:r>
            <a:r>
              <a:rPr lang="fr-FR" dirty="0">
                <a:latin typeface="Consolas" panose="020B0609020204030204" pitchFamily="49" charset="0"/>
              </a:rPr>
              <a:t>(10))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22357E-CDA7-4C8A-8D5C-366A04B9ACB9}"/>
              </a:ext>
            </a:extLst>
          </p:cNvPr>
          <p:cNvSpPr txBox="1"/>
          <p:nvPr/>
        </p:nvSpPr>
        <p:spPr>
          <a:xfrm>
            <a:off x="2561827" y="4627801"/>
            <a:ext cx="48234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None/>
            </a:pPr>
            <a:r>
              <a:rPr lang="fr-FR" sz="1800" dirty="0" err="1">
                <a:latin typeface="Consolas" panose="020B0609020204030204" pitchFamily="49" charset="0"/>
              </a:rPr>
              <a:t>scale_color_gradientn</a:t>
            </a:r>
            <a:r>
              <a:rPr lang="fr-FR" sz="1800" dirty="0">
                <a:latin typeface="Consolas" panose="020B0609020204030204" pitchFamily="49" charset="0"/>
              </a:rPr>
              <a:t>(</a:t>
            </a:r>
            <a:r>
              <a:rPr lang="fr-FR" sz="1800" dirty="0" err="1">
                <a:latin typeface="Consolas" panose="020B0609020204030204" pitchFamily="49" charset="0"/>
              </a:rPr>
              <a:t>colors</a:t>
            </a:r>
            <a:r>
              <a:rPr lang="fr-FR" sz="1800" dirty="0">
                <a:latin typeface="Consolas" panose="020B0609020204030204" pitchFamily="49" charset="0"/>
              </a:rPr>
              <a:t> = </a:t>
            </a:r>
            <a:r>
              <a:rPr lang="fr-FR" sz="1800" dirty="0" err="1">
                <a:latin typeface="Consolas" panose="020B0609020204030204" pitchFamily="49" charset="0"/>
              </a:rPr>
              <a:t>terrain.colors</a:t>
            </a:r>
            <a:r>
              <a:rPr lang="fr-FR" sz="1800" dirty="0">
                <a:latin typeface="Consolas" panose="020B0609020204030204" pitchFamily="49" charset="0"/>
              </a:rPr>
              <a:t>(10))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BF76A-CA1D-4024-AF1D-B953B33D61B7}"/>
              </a:ext>
            </a:extLst>
          </p:cNvPr>
          <p:cNvSpPr txBox="1"/>
          <p:nvPr/>
        </p:nvSpPr>
        <p:spPr>
          <a:xfrm>
            <a:off x="72369" y="4147372"/>
            <a:ext cx="48234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None/>
            </a:pPr>
            <a:r>
              <a:rPr lang="en-US" sz="2800" b="1" dirty="0">
                <a:latin typeface="+mj-lt"/>
              </a:rPr>
              <a:t>Example Code:</a:t>
            </a:r>
            <a:endParaRPr lang="en-US" b="1" dirty="0">
              <a:latin typeface="+mj-l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21EA06-0EBE-4006-80C0-E1264ECC7D57}"/>
              </a:ext>
            </a:extLst>
          </p:cNvPr>
          <p:cNvCxnSpPr/>
          <p:nvPr/>
        </p:nvCxnSpPr>
        <p:spPr>
          <a:xfrm>
            <a:off x="1376624" y="5437834"/>
            <a:ext cx="10319657" cy="0"/>
          </a:xfrm>
          <a:prstGeom prst="line">
            <a:avLst/>
          </a:prstGeom>
          <a:ln w="57150">
            <a:solidFill>
              <a:srgbClr val="F27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1D4EAE-6C32-44E8-8DC3-89FE9F55500E}"/>
              </a:ext>
            </a:extLst>
          </p:cNvPr>
          <p:cNvCxnSpPr>
            <a:cxnSpLocks/>
          </p:cNvCxnSpPr>
          <p:nvPr/>
        </p:nvCxnSpPr>
        <p:spPr>
          <a:xfrm flipH="1">
            <a:off x="6976350" y="4627801"/>
            <a:ext cx="12980" cy="1741715"/>
          </a:xfrm>
          <a:prstGeom prst="line">
            <a:avLst/>
          </a:prstGeom>
          <a:ln w="57150">
            <a:solidFill>
              <a:srgbClr val="F27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AF27F81-66F6-41C8-AB04-848BAEDF6F82}"/>
              </a:ext>
            </a:extLst>
          </p:cNvPr>
          <p:cNvSpPr/>
          <p:nvPr/>
        </p:nvSpPr>
        <p:spPr>
          <a:xfrm>
            <a:off x="3080657" y="2242457"/>
            <a:ext cx="3895693" cy="903514"/>
          </a:xfrm>
          <a:prstGeom prst="rect">
            <a:avLst/>
          </a:prstGeom>
          <a:noFill/>
          <a:ln w="114300" cap="rnd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DC9B38-3928-46C0-A47D-9093E12708DE}"/>
              </a:ext>
            </a:extLst>
          </p:cNvPr>
          <p:cNvSpPr/>
          <p:nvPr/>
        </p:nvSpPr>
        <p:spPr>
          <a:xfrm>
            <a:off x="6976350" y="2246457"/>
            <a:ext cx="4301251" cy="903514"/>
          </a:xfrm>
          <a:prstGeom prst="rect">
            <a:avLst/>
          </a:prstGeom>
          <a:noFill/>
          <a:ln w="114300" cap="rnd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FE77F8-D03A-48E7-B272-F1D78EA38A24}"/>
              </a:ext>
            </a:extLst>
          </p:cNvPr>
          <p:cNvSpPr/>
          <p:nvPr/>
        </p:nvSpPr>
        <p:spPr>
          <a:xfrm>
            <a:off x="3080657" y="3129017"/>
            <a:ext cx="3895693" cy="903514"/>
          </a:xfrm>
          <a:prstGeom prst="rect">
            <a:avLst/>
          </a:prstGeom>
          <a:noFill/>
          <a:ln w="114300" cap="rnd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F140FE-DDB8-44B7-9DC3-F17F20C45442}"/>
              </a:ext>
            </a:extLst>
          </p:cNvPr>
          <p:cNvSpPr/>
          <p:nvPr/>
        </p:nvSpPr>
        <p:spPr>
          <a:xfrm>
            <a:off x="6976350" y="3133017"/>
            <a:ext cx="4301251" cy="903514"/>
          </a:xfrm>
          <a:prstGeom prst="rect">
            <a:avLst/>
          </a:prstGeom>
          <a:noFill/>
          <a:ln w="114300" cap="rnd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6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9" grpId="0"/>
      <p:bldP spid="9" grpId="1"/>
      <p:bldP spid="9" grpId="2"/>
      <p:bldP spid="11" grpId="0"/>
      <p:bldP spid="11" grpId="1"/>
      <p:bldP spid="11" grpId="2"/>
      <p:bldP spid="12" grpId="0"/>
      <p:bldP spid="12" grpId="1"/>
      <p:bldP spid="12" grpId="2"/>
      <p:bldP spid="13" grpId="0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4E2F-0EE5-4DCD-9CE3-649B614F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482" y="0"/>
            <a:ext cx="10256190" cy="1325563"/>
          </a:xfrm>
        </p:spPr>
        <p:txBody>
          <a:bodyPr/>
          <a:lstStyle/>
          <a:p>
            <a:r>
              <a:rPr lang="en-US" b="1" dirty="0"/>
              <a:t>Saving!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8F108-15C8-4F95-B743-B8C2C65CA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825625"/>
            <a:ext cx="6669507" cy="4351338"/>
          </a:xfrm>
        </p:spPr>
        <p:txBody>
          <a:bodyPr/>
          <a:lstStyle/>
          <a:p>
            <a:r>
              <a:rPr lang="en-US" dirty="0"/>
              <a:t>If you want to save your </a:t>
            </a:r>
            <a:r>
              <a:rPr lang="en-US" dirty="0" err="1"/>
              <a:t>ggplot</a:t>
            </a:r>
            <a:r>
              <a:rPr lang="en-US" dirty="0"/>
              <a:t>, it’s only one function and simple arguments:</a:t>
            </a:r>
          </a:p>
          <a:p>
            <a:endParaRPr lang="en-US" dirty="0"/>
          </a:p>
          <a:p>
            <a:endParaRPr lang="en-US" dirty="0"/>
          </a:p>
          <a:p>
            <a:pPr marL="346075" indent="-346075"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</a:rPr>
              <a:t>ggsave</a:t>
            </a:r>
            <a:r>
              <a:rPr lang="en-US" sz="2200" dirty="0">
                <a:latin typeface="Consolas" panose="020B0609020204030204" pitchFamily="49" charset="0"/>
              </a:rPr>
              <a:t>(plot = </a:t>
            </a:r>
            <a:r>
              <a:rPr lang="en-US" sz="2200" dirty="0" err="1">
                <a:latin typeface="Consolas" panose="020B0609020204030204" pitchFamily="49" charset="0"/>
              </a:rPr>
              <a:t>plottosave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</a:p>
          <a:p>
            <a:pPr marL="346075" indent="-346075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</a:rPr>
              <a:t>  filename = "output/filesavename.png", dpi = 300, </a:t>
            </a:r>
          </a:p>
          <a:p>
            <a:pPr marL="346075" indent="-346075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</a:rPr>
              <a:t>  width = 6, </a:t>
            </a:r>
          </a:p>
          <a:p>
            <a:pPr marL="346075" indent="-346075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</a:rPr>
              <a:t>  height = 4, </a:t>
            </a:r>
          </a:p>
          <a:p>
            <a:pPr marL="346075" indent="-346075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</a:rPr>
              <a:t>  units = "in")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53AB3-7FD2-4B83-B9D9-E7E9CD12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26</a:t>
            </a:fld>
            <a:endParaRPr lang="en-US"/>
          </a:p>
        </p:txBody>
      </p:sp>
      <p:pic>
        <p:nvPicPr>
          <p:cNvPr id="6" name="Graphic 5" descr="Disk with solid fill">
            <a:extLst>
              <a:ext uri="{FF2B5EF4-FFF2-40B4-BE49-F238E27FC236}">
                <a16:creationId xmlns:a16="http://schemas.microsoft.com/office/drawing/2014/main" id="{710A0276-26F0-403F-9122-AD814AB45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22373">
            <a:off x="8528657" y="2066180"/>
            <a:ext cx="3133162" cy="313316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86434E0-A527-4607-95C7-74FA914FAFE6}"/>
              </a:ext>
            </a:extLst>
          </p:cNvPr>
          <p:cNvGrpSpPr/>
          <p:nvPr/>
        </p:nvGrpSpPr>
        <p:grpSpPr>
          <a:xfrm rot="16200000" flipV="1">
            <a:off x="4772927" y="2767804"/>
            <a:ext cx="721735" cy="1258624"/>
            <a:chOff x="11256140" y="1902970"/>
            <a:chExt cx="721735" cy="1258624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4ED0242-B094-45D7-98B0-95B00ABB5602}"/>
                </a:ext>
              </a:extLst>
            </p:cNvPr>
            <p:cNvSpPr/>
            <p:nvPr/>
          </p:nvSpPr>
          <p:spPr>
            <a:xfrm>
              <a:off x="11381364" y="1902970"/>
              <a:ext cx="596511" cy="1151518"/>
            </a:xfrm>
            <a:custGeom>
              <a:avLst/>
              <a:gdLst>
                <a:gd name="connsiteX0" fmla="*/ 0 w 1200933"/>
                <a:gd name="connsiteY0" fmla="*/ 0 h 924128"/>
                <a:gd name="connsiteX1" fmla="*/ 1108953 w 1200933"/>
                <a:gd name="connsiteY1" fmla="*/ 194553 h 924128"/>
                <a:gd name="connsiteX2" fmla="*/ 1060315 w 1200933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22705"/>
                <a:gd name="connsiteY0" fmla="*/ 0 h 943584"/>
                <a:gd name="connsiteX1" fmla="*/ 1274323 w 1322705"/>
                <a:gd name="connsiteY1" fmla="*/ 282102 h 943584"/>
                <a:gd name="connsiteX2" fmla="*/ 982494 w 1322705"/>
                <a:gd name="connsiteY2" fmla="*/ 943584 h 943584"/>
                <a:gd name="connsiteX0" fmla="*/ 0 w 1335590"/>
                <a:gd name="connsiteY0" fmla="*/ 0 h 943584"/>
                <a:gd name="connsiteX1" fmla="*/ 1274323 w 1335590"/>
                <a:gd name="connsiteY1" fmla="*/ 282102 h 943584"/>
                <a:gd name="connsiteX2" fmla="*/ 982494 w 1335590"/>
                <a:gd name="connsiteY2" fmla="*/ 943584 h 943584"/>
                <a:gd name="connsiteX0" fmla="*/ 0 w 1339693"/>
                <a:gd name="connsiteY0" fmla="*/ 0 h 943584"/>
                <a:gd name="connsiteX1" fmla="*/ 1274323 w 1339693"/>
                <a:gd name="connsiteY1" fmla="*/ 282102 h 943584"/>
                <a:gd name="connsiteX2" fmla="*/ 982494 w 1339693"/>
                <a:gd name="connsiteY2" fmla="*/ 943584 h 943584"/>
                <a:gd name="connsiteX0" fmla="*/ 0 w 1339693"/>
                <a:gd name="connsiteY0" fmla="*/ 0 h 1021405"/>
                <a:gd name="connsiteX1" fmla="*/ 1274323 w 1339693"/>
                <a:gd name="connsiteY1" fmla="*/ 359923 h 1021405"/>
                <a:gd name="connsiteX2" fmla="*/ 982494 w 1339693"/>
                <a:gd name="connsiteY2" fmla="*/ 1021405 h 1021405"/>
                <a:gd name="connsiteX0" fmla="*/ 0 w 1826076"/>
                <a:gd name="connsiteY0" fmla="*/ 0 h 1361873"/>
                <a:gd name="connsiteX1" fmla="*/ 1760706 w 1826076"/>
                <a:gd name="connsiteY1" fmla="*/ 700391 h 1361873"/>
                <a:gd name="connsiteX2" fmla="*/ 1468877 w 1826076"/>
                <a:gd name="connsiteY2" fmla="*/ 1361873 h 1361873"/>
                <a:gd name="connsiteX0" fmla="*/ 0 w 1910240"/>
                <a:gd name="connsiteY0" fmla="*/ 0 h 1361873"/>
                <a:gd name="connsiteX1" fmla="*/ 1857983 w 1910240"/>
                <a:gd name="connsiteY1" fmla="*/ 739301 h 1361873"/>
                <a:gd name="connsiteX2" fmla="*/ 1468877 w 1910240"/>
                <a:gd name="connsiteY2" fmla="*/ 1361873 h 1361873"/>
                <a:gd name="connsiteX0" fmla="*/ 0 w 1491951"/>
                <a:gd name="connsiteY0" fmla="*/ 0 h 1070043"/>
                <a:gd name="connsiteX1" fmla="*/ 1439694 w 1491951"/>
                <a:gd name="connsiteY1" fmla="*/ 447471 h 1070043"/>
                <a:gd name="connsiteX2" fmla="*/ 1050588 w 1491951"/>
                <a:gd name="connsiteY2" fmla="*/ 1070043 h 1070043"/>
                <a:gd name="connsiteX0" fmla="*/ 0 w 1553458"/>
                <a:gd name="connsiteY0" fmla="*/ 0 h 1070043"/>
                <a:gd name="connsiteX1" fmla="*/ 1507788 w 1553458"/>
                <a:gd name="connsiteY1" fmla="*/ 583658 h 1070043"/>
                <a:gd name="connsiteX2" fmla="*/ 1050588 w 1553458"/>
                <a:gd name="connsiteY2" fmla="*/ 1070043 h 1070043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638814"/>
                <a:gd name="connsiteY0" fmla="*/ 0 h 992222"/>
                <a:gd name="connsiteX1" fmla="*/ 632298 w 638814"/>
                <a:gd name="connsiteY1" fmla="*/ 505837 h 992222"/>
                <a:gd name="connsiteX2" fmla="*/ 175098 w 638814"/>
                <a:gd name="connsiteY2" fmla="*/ 992222 h 992222"/>
                <a:gd name="connsiteX0" fmla="*/ 0 w 638814"/>
                <a:gd name="connsiteY0" fmla="*/ 0 h 992222"/>
                <a:gd name="connsiteX1" fmla="*/ 632298 w 638814"/>
                <a:gd name="connsiteY1" fmla="*/ 505837 h 992222"/>
                <a:gd name="connsiteX2" fmla="*/ 175098 w 638814"/>
                <a:gd name="connsiteY2" fmla="*/ 992222 h 992222"/>
                <a:gd name="connsiteX0" fmla="*/ 240254 w 512328"/>
                <a:gd name="connsiteY0" fmla="*/ 0 h 1448213"/>
                <a:gd name="connsiteX1" fmla="*/ 457200 w 512328"/>
                <a:gd name="connsiteY1" fmla="*/ 961828 h 1448213"/>
                <a:gd name="connsiteX2" fmla="*/ 0 w 512328"/>
                <a:gd name="connsiteY2" fmla="*/ 1448213 h 1448213"/>
                <a:gd name="connsiteX0" fmla="*/ 240254 w 463716"/>
                <a:gd name="connsiteY0" fmla="*/ 0 h 1448213"/>
                <a:gd name="connsiteX1" fmla="*/ 457200 w 463716"/>
                <a:gd name="connsiteY1" fmla="*/ 961828 h 1448213"/>
                <a:gd name="connsiteX2" fmla="*/ 0 w 463716"/>
                <a:gd name="connsiteY2" fmla="*/ 1448213 h 1448213"/>
                <a:gd name="connsiteX0" fmla="*/ 240254 w 566323"/>
                <a:gd name="connsiteY0" fmla="*/ 0 h 1448213"/>
                <a:gd name="connsiteX1" fmla="*/ 561500 w 566323"/>
                <a:gd name="connsiteY1" fmla="*/ 979213 h 1448213"/>
                <a:gd name="connsiteX2" fmla="*/ 0 w 566323"/>
                <a:gd name="connsiteY2" fmla="*/ 1448213 h 1448213"/>
                <a:gd name="connsiteX0" fmla="*/ 240254 w 566323"/>
                <a:gd name="connsiteY0" fmla="*/ 0 h 1448213"/>
                <a:gd name="connsiteX1" fmla="*/ 561500 w 566323"/>
                <a:gd name="connsiteY1" fmla="*/ 979213 h 1448213"/>
                <a:gd name="connsiteX2" fmla="*/ 0 w 566323"/>
                <a:gd name="connsiteY2" fmla="*/ 1448213 h 1448213"/>
                <a:gd name="connsiteX0" fmla="*/ 512824 w 708466"/>
                <a:gd name="connsiteY0" fmla="*/ 0 h 1151518"/>
                <a:gd name="connsiteX1" fmla="*/ 561500 w 708466"/>
                <a:gd name="connsiteY1" fmla="*/ 682518 h 1151518"/>
                <a:gd name="connsiteX2" fmla="*/ 0 w 708466"/>
                <a:gd name="connsiteY2" fmla="*/ 1151518 h 1151518"/>
                <a:gd name="connsiteX0" fmla="*/ 512824 w 566323"/>
                <a:gd name="connsiteY0" fmla="*/ 0 h 1151518"/>
                <a:gd name="connsiteX1" fmla="*/ 561500 w 566323"/>
                <a:gd name="connsiteY1" fmla="*/ 682518 h 1151518"/>
                <a:gd name="connsiteX2" fmla="*/ 0 w 566323"/>
                <a:gd name="connsiteY2" fmla="*/ 1151518 h 1151518"/>
                <a:gd name="connsiteX0" fmla="*/ 512824 w 562996"/>
                <a:gd name="connsiteY0" fmla="*/ 0 h 1151518"/>
                <a:gd name="connsiteX1" fmla="*/ 561500 w 562996"/>
                <a:gd name="connsiteY1" fmla="*/ 682518 h 1151518"/>
                <a:gd name="connsiteX2" fmla="*/ 0 w 562996"/>
                <a:gd name="connsiteY2" fmla="*/ 1151518 h 1151518"/>
                <a:gd name="connsiteX0" fmla="*/ 512824 w 597893"/>
                <a:gd name="connsiteY0" fmla="*/ 0 h 1151518"/>
                <a:gd name="connsiteX1" fmla="*/ 561500 w 597893"/>
                <a:gd name="connsiteY1" fmla="*/ 682518 h 1151518"/>
                <a:gd name="connsiteX2" fmla="*/ 0 w 597893"/>
                <a:gd name="connsiteY2" fmla="*/ 1151518 h 1151518"/>
                <a:gd name="connsiteX0" fmla="*/ 512824 w 596511"/>
                <a:gd name="connsiteY0" fmla="*/ 0 h 1151518"/>
                <a:gd name="connsiteX1" fmla="*/ 561500 w 596511"/>
                <a:gd name="connsiteY1" fmla="*/ 682518 h 1151518"/>
                <a:gd name="connsiteX2" fmla="*/ 0 w 596511"/>
                <a:gd name="connsiteY2" fmla="*/ 1151518 h 1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6511" h="1151518">
                  <a:moveTo>
                    <a:pt x="512824" y="0"/>
                  </a:moveTo>
                  <a:cubicBezTo>
                    <a:pt x="517908" y="5425"/>
                    <a:pt x="660778" y="420973"/>
                    <a:pt x="561500" y="682518"/>
                  </a:cubicBezTo>
                  <a:cubicBezTo>
                    <a:pt x="462222" y="944063"/>
                    <a:pt x="258593" y="1029111"/>
                    <a:pt x="0" y="1151518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5BD8465B-482F-49F8-B0FE-6DB1E31DF757}"/>
                </a:ext>
              </a:extLst>
            </p:cNvPr>
            <p:cNvSpPr/>
            <p:nvPr/>
          </p:nvSpPr>
          <p:spPr>
            <a:xfrm rot="15077569">
              <a:off x="11240514" y="2950651"/>
              <a:ext cx="226569" cy="1953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67D93F-BE01-4D85-966D-15CF1B4B8566}"/>
              </a:ext>
            </a:extLst>
          </p:cNvPr>
          <p:cNvSpPr txBox="1">
            <a:spLocks/>
          </p:cNvSpPr>
          <p:nvPr/>
        </p:nvSpPr>
        <p:spPr>
          <a:xfrm>
            <a:off x="5211159" y="3099795"/>
            <a:ext cx="2285414" cy="469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Object name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1A69E43-D629-4E31-B6A6-7C9574BD6F2F}"/>
              </a:ext>
            </a:extLst>
          </p:cNvPr>
          <p:cNvGrpSpPr/>
          <p:nvPr/>
        </p:nvGrpSpPr>
        <p:grpSpPr>
          <a:xfrm rot="19705589" flipV="1">
            <a:off x="3052480" y="3980579"/>
            <a:ext cx="1069021" cy="992284"/>
            <a:chOff x="11256140" y="2169310"/>
            <a:chExt cx="1069021" cy="99228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A301B0D-0D1F-47A7-94F1-DA388B0343B6}"/>
                </a:ext>
              </a:extLst>
            </p:cNvPr>
            <p:cNvSpPr/>
            <p:nvPr/>
          </p:nvSpPr>
          <p:spPr>
            <a:xfrm>
              <a:off x="11381364" y="2169310"/>
              <a:ext cx="943797" cy="885178"/>
            </a:xfrm>
            <a:custGeom>
              <a:avLst/>
              <a:gdLst>
                <a:gd name="connsiteX0" fmla="*/ 0 w 1200933"/>
                <a:gd name="connsiteY0" fmla="*/ 0 h 924128"/>
                <a:gd name="connsiteX1" fmla="*/ 1108953 w 1200933"/>
                <a:gd name="connsiteY1" fmla="*/ 194553 h 924128"/>
                <a:gd name="connsiteX2" fmla="*/ 1060315 w 1200933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22705"/>
                <a:gd name="connsiteY0" fmla="*/ 0 h 943584"/>
                <a:gd name="connsiteX1" fmla="*/ 1274323 w 1322705"/>
                <a:gd name="connsiteY1" fmla="*/ 282102 h 943584"/>
                <a:gd name="connsiteX2" fmla="*/ 982494 w 1322705"/>
                <a:gd name="connsiteY2" fmla="*/ 943584 h 943584"/>
                <a:gd name="connsiteX0" fmla="*/ 0 w 1335590"/>
                <a:gd name="connsiteY0" fmla="*/ 0 h 943584"/>
                <a:gd name="connsiteX1" fmla="*/ 1274323 w 1335590"/>
                <a:gd name="connsiteY1" fmla="*/ 282102 h 943584"/>
                <a:gd name="connsiteX2" fmla="*/ 982494 w 1335590"/>
                <a:gd name="connsiteY2" fmla="*/ 943584 h 943584"/>
                <a:gd name="connsiteX0" fmla="*/ 0 w 1339693"/>
                <a:gd name="connsiteY0" fmla="*/ 0 h 943584"/>
                <a:gd name="connsiteX1" fmla="*/ 1274323 w 1339693"/>
                <a:gd name="connsiteY1" fmla="*/ 282102 h 943584"/>
                <a:gd name="connsiteX2" fmla="*/ 982494 w 1339693"/>
                <a:gd name="connsiteY2" fmla="*/ 943584 h 943584"/>
                <a:gd name="connsiteX0" fmla="*/ 0 w 1339693"/>
                <a:gd name="connsiteY0" fmla="*/ 0 h 1021405"/>
                <a:gd name="connsiteX1" fmla="*/ 1274323 w 1339693"/>
                <a:gd name="connsiteY1" fmla="*/ 359923 h 1021405"/>
                <a:gd name="connsiteX2" fmla="*/ 982494 w 1339693"/>
                <a:gd name="connsiteY2" fmla="*/ 1021405 h 1021405"/>
                <a:gd name="connsiteX0" fmla="*/ 0 w 1826076"/>
                <a:gd name="connsiteY0" fmla="*/ 0 h 1361873"/>
                <a:gd name="connsiteX1" fmla="*/ 1760706 w 1826076"/>
                <a:gd name="connsiteY1" fmla="*/ 700391 h 1361873"/>
                <a:gd name="connsiteX2" fmla="*/ 1468877 w 1826076"/>
                <a:gd name="connsiteY2" fmla="*/ 1361873 h 1361873"/>
                <a:gd name="connsiteX0" fmla="*/ 0 w 1910240"/>
                <a:gd name="connsiteY0" fmla="*/ 0 h 1361873"/>
                <a:gd name="connsiteX1" fmla="*/ 1857983 w 1910240"/>
                <a:gd name="connsiteY1" fmla="*/ 739301 h 1361873"/>
                <a:gd name="connsiteX2" fmla="*/ 1468877 w 1910240"/>
                <a:gd name="connsiteY2" fmla="*/ 1361873 h 1361873"/>
                <a:gd name="connsiteX0" fmla="*/ 0 w 1491951"/>
                <a:gd name="connsiteY0" fmla="*/ 0 h 1070043"/>
                <a:gd name="connsiteX1" fmla="*/ 1439694 w 1491951"/>
                <a:gd name="connsiteY1" fmla="*/ 447471 h 1070043"/>
                <a:gd name="connsiteX2" fmla="*/ 1050588 w 1491951"/>
                <a:gd name="connsiteY2" fmla="*/ 1070043 h 1070043"/>
                <a:gd name="connsiteX0" fmla="*/ 0 w 1553458"/>
                <a:gd name="connsiteY0" fmla="*/ 0 h 1070043"/>
                <a:gd name="connsiteX1" fmla="*/ 1507788 w 1553458"/>
                <a:gd name="connsiteY1" fmla="*/ 583658 h 1070043"/>
                <a:gd name="connsiteX2" fmla="*/ 1050588 w 1553458"/>
                <a:gd name="connsiteY2" fmla="*/ 1070043 h 1070043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638814"/>
                <a:gd name="connsiteY0" fmla="*/ 0 h 992222"/>
                <a:gd name="connsiteX1" fmla="*/ 632298 w 638814"/>
                <a:gd name="connsiteY1" fmla="*/ 505837 h 992222"/>
                <a:gd name="connsiteX2" fmla="*/ 175098 w 638814"/>
                <a:gd name="connsiteY2" fmla="*/ 992222 h 992222"/>
                <a:gd name="connsiteX0" fmla="*/ 0 w 638814"/>
                <a:gd name="connsiteY0" fmla="*/ 0 h 992222"/>
                <a:gd name="connsiteX1" fmla="*/ 632298 w 638814"/>
                <a:gd name="connsiteY1" fmla="*/ 505837 h 992222"/>
                <a:gd name="connsiteX2" fmla="*/ 175098 w 638814"/>
                <a:gd name="connsiteY2" fmla="*/ 992222 h 992222"/>
                <a:gd name="connsiteX0" fmla="*/ 240254 w 512328"/>
                <a:gd name="connsiteY0" fmla="*/ 0 h 1448213"/>
                <a:gd name="connsiteX1" fmla="*/ 457200 w 512328"/>
                <a:gd name="connsiteY1" fmla="*/ 961828 h 1448213"/>
                <a:gd name="connsiteX2" fmla="*/ 0 w 512328"/>
                <a:gd name="connsiteY2" fmla="*/ 1448213 h 1448213"/>
                <a:gd name="connsiteX0" fmla="*/ 240254 w 463716"/>
                <a:gd name="connsiteY0" fmla="*/ 0 h 1448213"/>
                <a:gd name="connsiteX1" fmla="*/ 457200 w 463716"/>
                <a:gd name="connsiteY1" fmla="*/ 961828 h 1448213"/>
                <a:gd name="connsiteX2" fmla="*/ 0 w 463716"/>
                <a:gd name="connsiteY2" fmla="*/ 1448213 h 1448213"/>
                <a:gd name="connsiteX0" fmla="*/ 240254 w 566323"/>
                <a:gd name="connsiteY0" fmla="*/ 0 h 1448213"/>
                <a:gd name="connsiteX1" fmla="*/ 561500 w 566323"/>
                <a:gd name="connsiteY1" fmla="*/ 979213 h 1448213"/>
                <a:gd name="connsiteX2" fmla="*/ 0 w 566323"/>
                <a:gd name="connsiteY2" fmla="*/ 1448213 h 1448213"/>
                <a:gd name="connsiteX0" fmla="*/ 240254 w 566323"/>
                <a:gd name="connsiteY0" fmla="*/ 0 h 1448213"/>
                <a:gd name="connsiteX1" fmla="*/ 561500 w 566323"/>
                <a:gd name="connsiteY1" fmla="*/ 979213 h 1448213"/>
                <a:gd name="connsiteX2" fmla="*/ 0 w 566323"/>
                <a:gd name="connsiteY2" fmla="*/ 1448213 h 1448213"/>
                <a:gd name="connsiteX0" fmla="*/ 512824 w 708466"/>
                <a:gd name="connsiteY0" fmla="*/ 0 h 1151518"/>
                <a:gd name="connsiteX1" fmla="*/ 561500 w 708466"/>
                <a:gd name="connsiteY1" fmla="*/ 682518 h 1151518"/>
                <a:gd name="connsiteX2" fmla="*/ 0 w 708466"/>
                <a:gd name="connsiteY2" fmla="*/ 1151518 h 1151518"/>
                <a:gd name="connsiteX0" fmla="*/ 512824 w 566323"/>
                <a:gd name="connsiteY0" fmla="*/ 0 h 1151518"/>
                <a:gd name="connsiteX1" fmla="*/ 561500 w 566323"/>
                <a:gd name="connsiteY1" fmla="*/ 682518 h 1151518"/>
                <a:gd name="connsiteX2" fmla="*/ 0 w 566323"/>
                <a:gd name="connsiteY2" fmla="*/ 1151518 h 1151518"/>
                <a:gd name="connsiteX0" fmla="*/ 512824 w 562996"/>
                <a:gd name="connsiteY0" fmla="*/ 0 h 1151518"/>
                <a:gd name="connsiteX1" fmla="*/ 561500 w 562996"/>
                <a:gd name="connsiteY1" fmla="*/ 682518 h 1151518"/>
                <a:gd name="connsiteX2" fmla="*/ 0 w 562996"/>
                <a:gd name="connsiteY2" fmla="*/ 1151518 h 1151518"/>
                <a:gd name="connsiteX0" fmla="*/ 512824 w 597893"/>
                <a:gd name="connsiteY0" fmla="*/ 0 h 1151518"/>
                <a:gd name="connsiteX1" fmla="*/ 561500 w 597893"/>
                <a:gd name="connsiteY1" fmla="*/ 682518 h 1151518"/>
                <a:gd name="connsiteX2" fmla="*/ 0 w 597893"/>
                <a:gd name="connsiteY2" fmla="*/ 1151518 h 1151518"/>
                <a:gd name="connsiteX0" fmla="*/ 512824 w 596511"/>
                <a:gd name="connsiteY0" fmla="*/ 0 h 1151518"/>
                <a:gd name="connsiteX1" fmla="*/ 561500 w 596511"/>
                <a:gd name="connsiteY1" fmla="*/ 682518 h 1151518"/>
                <a:gd name="connsiteX2" fmla="*/ 0 w 596511"/>
                <a:gd name="connsiteY2" fmla="*/ 1151518 h 1151518"/>
                <a:gd name="connsiteX0" fmla="*/ 512824 w 513198"/>
                <a:gd name="connsiteY0" fmla="*/ 0 h 1151518"/>
                <a:gd name="connsiteX1" fmla="*/ 371928 w 513198"/>
                <a:gd name="connsiteY1" fmla="*/ 624688 h 1151518"/>
                <a:gd name="connsiteX2" fmla="*/ 0 w 513198"/>
                <a:gd name="connsiteY2" fmla="*/ 1151518 h 1151518"/>
                <a:gd name="connsiteX0" fmla="*/ 943745 w 943785"/>
                <a:gd name="connsiteY0" fmla="*/ 0 h 885178"/>
                <a:gd name="connsiteX1" fmla="*/ 371928 w 943785"/>
                <a:gd name="connsiteY1" fmla="*/ 358348 h 885178"/>
                <a:gd name="connsiteX2" fmla="*/ 0 w 943785"/>
                <a:gd name="connsiteY2" fmla="*/ 885178 h 885178"/>
                <a:gd name="connsiteX0" fmla="*/ 943745 w 943797"/>
                <a:gd name="connsiteY0" fmla="*/ 0 h 885178"/>
                <a:gd name="connsiteX1" fmla="*/ 486040 w 943797"/>
                <a:gd name="connsiteY1" fmla="*/ 448872 h 885178"/>
                <a:gd name="connsiteX2" fmla="*/ 0 w 943797"/>
                <a:gd name="connsiteY2" fmla="*/ 885178 h 885178"/>
                <a:gd name="connsiteX0" fmla="*/ 943745 w 943797"/>
                <a:gd name="connsiteY0" fmla="*/ 0 h 885178"/>
                <a:gd name="connsiteX1" fmla="*/ 486040 w 943797"/>
                <a:gd name="connsiteY1" fmla="*/ 448872 h 885178"/>
                <a:gd name="connsiteX2" fmla="*/ 0 w 943797"/>
                <a:gd name="connsiteY2" fmla="*/ 885178 h 885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797" h="885178">
                  <a:moveTo>
                    <a:pt x="943745" y="0"/>
                  </a:moveTo>
                  <a:cubicBezTo>
                    <a:pt x="948829" y="5425"/>
                    <a:pt x="585318" y="187327"/>
                    <a:pt x="486040" y="448872"/>
                  </a:cubicBezTo>
                  <a:cubicBezTo>
                    <a:pt x="359299" y="723543"/>
                    <a:pt x="258593" y="762771"/>
                    <a:pt x="0" y="885178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AD919FC-A8C1-46B2-8E2C-0F4DD3C7E643}"/>
                </a:ext>
              </a:extLst>
            </p:cNvPr>
            <p:cNvSpPr/>
            <p:nvPr/>
          </p:nvSpPr>
          <p:spPr>
            <a:xfrm rot="15077569">
              <a:off x="11240514" y="2950651"/>
              <a:ext cx="226569" cy="1953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48AF022-B279-4DB8-A706-484A6A744830}"/>
              </a:ext>
            </a:extLst>
          </p:cNvPr>
          <p:cNvSpPr txBox="1">
            <a:spLocks/>
          </p:cNvSpPr>
          <p:nvPr/>
        </p:nvSpPr>
        <p:spPr>
          <a:xfrm>
            <a:off x="4126309" y="4389808"/>
            <a:ext cx="3091555" cy="469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Dots per inch (≥300)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0914107-CF88-4402-9452-0E5CD99909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40088" t="23848" r="39028" b="25071"/>
          <a:stretch/>
        </p:blipFill>
        <p:spPr>
          <a:xfrm>
            <a:off x="3034594" y="4619231"/>
            <a:ext cx="421449" cy="1448893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277448B-E922-4D35-A03D-E1AEF42137EC}"/>
              </a:ext>
            </a:extLst>
          </p:cNvPr>
          <p:cNvSpPr txBox="1">
            <a:spLocks/>
          </p:cNvSpPr>
          <p:nvPr/>
        </p:nvSpPr>
        <p:spPr>
          <a:xfrm>
            <a:off x="3456043" y="4990591"/>
            <a:ext cx="3042507" cy="999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Set width, height and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what units you’re using</a:t>
            </a:r>
          </a:p>
        </p:txBody>
      </p:sp>
    </p:spTree>
    <p:extLst>
      <p:ext uri="{BB962C8B-B14F-4D97-AF65-F5344CB8AC3E}">
        <p14:creationId xmlns:p14="http://schemas.microsoft.com/office/powerpoint/2010/main" val="362170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D290-65EE-4BCF-BD1A-0FB01851C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359" y="12056"/>
            <a:ext cx="10219014" cy="1325563"/>
          </a:xfrm>
        </p:spPr>
        <p:txBody>
          <a:bodyPr/>
          <a:lstStyle/>
          <a:p>
            <a:r>
              <a:rPr lang="en-US" b="1" dirty="0"/>
              <a:t>Common </a:t>
            </a:r>
            <a:r>
              <a:rPr lang="en-US" b="1" dirty="0" err="1"/>
              <a:t>ggplot</a:t>
            </a:r>
            <a:r>
              <a:rPr lang="en-US" b="1" dirty="0"/>
              <a:t>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955B0-E271-4481-8473-B4A92D3BC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45"/>
            <a:ext cx="5748580" cy="53083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most common errors I see are:</a:t>
            </a:r>
          </a:p>
          <a:p>
            <a:r>
              <a:rPr lang="en-US" dirty="0"/>
              <a:t>What goes inside vs outside </a:t>
            </a:r>
            <a:r>
              <a:rPr lang="en-US" dirty="0" err="1"/>
              <a:t>aes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Items inside </a:t>
            </a:r>
            <a:r>
              <a:rPr lang="en-US" dirty="0" err="1"/>
              <a:t>aes</a:t>
            </a:r>
            <a:r>
              <a:rPr lang="en-US" dirty="0"/>
              <a:t>() are variables (changeable), outside are static</a:t>
            </a:r>
          </a:p>
          <a:p>
            <a:pPr>
              <a:spcBef>
                <a:spcPts val="1800"/>
              </a:spcBef>
            </a:pPr>
            <a:r>
              <a:rPr lang="en-US" dirty="0"/>
              <a:t>Jagged lines</a:t>
            </a:r>
          </a:p>
          <a:p>
            <a:pPr lvl="1"/>
            <a:r>
              <a:rPr lang="en-US" dirty="0"/>
              <a:t>You have multiple y points for each x point. Add a “group = ___” to plot a line for each group</a:t>
            </a:r>
          </a:p>
          <a:p>
            <a:pPr>
              <a:spcBef>
                <a:spcPts val="1800"/>
              </a:spcBef>
            </a:pPr>
            <a:r>
              <a:rPr lang="en-US" dirty="0"/>
              <a:t>Color vs Fill</a:t>
            </a:r>
          </a:p>
          <a:p>
            <a:pPr lvl="1"/>
            <a:r>
              <a:rPr lang="en-US" dirty="0"/>
              <a:t>Easy mistake, remember the difference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Overwriting a theme</a:t>
            </a:r>
          </a:p>
          <a:p>
            <a:pPr lvl="1"/>
            <a:r>
              <a:rPr lang="en-US" dirty="0" err="1"/>
              <a:t>ggplot</a:t>
            </a:r>
            <a:r>
              <a:rPr lang="en-US" dirty="0"/>
              <a:t> will use the last theme settings you gave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95D90-4A97-426B-AD80-4FA3C961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5F1F4-8397-4B81-BD4F-77084DBE3E8A}"/>
              </a:ext>
            </a:extLst>
          </p:cNvPr>
          <p:cNvSpPr txBox="1"/>
          <p:nvPr/>
        </p:nvSpPr>
        <p:spPr>
          <a:xfrm>
            <a:off x="7591424" y="1493460"/>
            <a:ext cx="4352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6075" indent="-346075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dfname</a:t>
            </a:r>
            <a:r>
              <a:rPr lang="en-US" sz="1800" dirty="0">
                <a:latin typeface="Consolas" panose="020B0609020204030204" pitchFamily="49" charset="0"/>
              </a:rPr>
              <a:t>, x=</a:t>
            </a:r>
            <a:r>
              <a:rPr lang="en-US" sz="1800" dirty="0" err="1">
                <a:latin typeface="Consolas" panose="020B0609020204030204" pitchFamily="49" charset="0"/>
              </a:rPr>
              <a:t>xname</a:t>
            </a:r>
            <a:r>
              <a:rPr lang="en-US" sz="1800" dirty="0">
                <a:latin typeface="Consolas" panose="020B0609020204030204" pitchFamily="49" charset="0"/>
              </a:rPr>
              <a:t>, y=</a:t>
            </a:r>
            <a:r>
              <a:rPr lang="en-US" sz="1800" dirty="0" err="1">
                <a:latin typeface="Consolas" panose="020B0609020204030204" pitchFamily="49" charset="0"/>
              </a:rPr>
              <a:t>yname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(color=</a:t>
            </a:r>
            <a:r>
              <a:rPr lang="en-US" sz="1800" dirty="0" err="1">
                <a:latin typeface="Consolas" panose="020B0609020204030204" pitchFamily="49" charset="0"/>
              </a:rPr>
              <a:t>groupname</a:t>
            </a:r>
            <a:r>
              <a:rPr lang="en-US" sz="1800" dirty="0">
                <a:latin typeface="Consolas" panose="020B0609020204030204" pitchFamily="49" charset="0"/>
              </a:rPr>
              <a:t>))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6B66FE-93C1-40DF-9ABD-5BE1C0D2A8C9}"/>
              </a:ext>
            </a:extLst>
          </p:cNvPr>
          <p:cNvSpPr txBox="1"/>
          <p:nvPr/>
        </p:nvSpPr>
        <p:spPr>
          <a:xfrm>
            <a:off x="7591424" y="2203132"/>
            <a:ext cx="4352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6075" indent="-346075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dfname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(x=</a:t>
            </a:r>
            <a:r>
              <a:rPr lang="en-US" sz="1800" dirty="0" err="1">
                <a:latin typeface="Consolas" panose="020B0609020204030204" pitchFamily="49" charset="0"/>
              </a:rPr>
              <a:t>xname</a:t>
            </a:r>
            <a:r>
              <a:rPr lang="en-US" sz="1800" dirty="0">
                <a:latin typeface="Consolas" panose="020B0609020204030204" pitchFamily="49" charset="0"/>
              </a:rPr>
              <a:t>, y=</a:t>
            </a:r>
            <a:r>
              <a:rPr lang="en-US" sz="1800" dirty="0" err="1">
                <a:latin typeface="Consolas" panose="020B0609020204030204" pitchFamily="49" charset="0"/>
              </a:rPr>
              <a:t>yname</a:t>
            </a:r>
            <a:r>
              <a:rPr lang="en-US" sz="1800" dirty="0">
                <a:latin typeface="Consolas" panose="020B0609020204030204" pitchFamily="49" charset="0"/>
              </a:rPr>
              <a:t>, color=</a:t>
            </a:r>
            <a:r>
              <a:rPr lang="en-US" sz="1800" dirty="0" err="1">
                <a:latin typeface="Consolas" panose="020B0609020204030204" pitchFamily="49" charset="0"/>
              </a:rPr>
              <a:t>groupname</a:t>
            </a:r>
            <a:r>
              <a:rPr lang="en-US" sz="1800" dirty="0">
                <a:latin typeface="Consolas" panose="020B0609020204030204" pitchFamily="49" charset="0"/>
              </a:rPr>
              <a:t>)) </a:t>
            </a:r>
          </a:p>
        </p:txBody>
      </p:sp>
      <p:pic>
        <p:nvPicPr>
          <p:cNvPr id="10" name="Picture 9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D8C9CAA6-5F93-4DA8-BFE1-545D5E700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85" y="1381395"/>
            <a:ext cx="764810" cy="810180"/>
          </a:xfrm>
          <a:prstGeom prst="rect">
            <a:avLst/>
          </a:prstGeom>
        </p:spPr>
      </p:pic>
      <p:pic>
        <p:nvPicPr>
          <p:cNvPr id="14" name="Picture 13" descr="Shape, arrow&#10;&#10;Description automatically generated">
            <a:extLst>
              <a:ext uri="{FF2B5EF4-FFF2-40B4-BE49-F238E27FC236}">
                <a16:creationId xmlns:a16="http://schemas.microsoft.com/office/drawing/2014/main" id="{D937D02B-CA9D-46EF-9745-C3FE41C58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354" y="2290683"/>
            <a:ext cx="587471" cy="67627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20A0404-F65A-4976-A076-689D2C1AC50D}"/>
              </a:ext>
            </a:extLst>
          </p:cNvPr>
          <p:cNvGrpSpPr/>
          <p:nvPr/>
        </p:nvGrpSpPr>
        <p:grpSpPr>
          <a:xfrm>
            <a:off x="10268539" y="4387275"/>
            <a:ext cx="1597539" cy="1347222"/>
            <a:chOff x="8179863" y="3709492"/>
            <a:chExt cx="1748419" cy="1474461"/>
          </a:xfrm>
          <a:solidFill>
            <a:schemeClr val="accent4">
              <a:lumMod val="75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945BC53-BB71-488D-84C8-AD6E846C059F}"/>
                </a:ext>
              </a:extLst>
            </p:cNvPr>
            <p:cNvSpPr/>
            <p:nvPr/>
          </p:nvSpPr>
          <p:spPr>
            <a:xfrm>
              <a:off x="8430773" y="4633572"/>
              <a:ext cx="75827" cy="75827"/>
            </a:xfrm>
            <a:prstGeom prst="ellipse">
              <a:avLst/>
            </a:prstGeom>
            <a:grpFill/>
            <a:ln w="76200">
              <a:solidFill>
                <a:srgbClr val="B551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67F5578-5AC1-46BE-ADC0-74B80060F92C}"/>
                </a:ext>
              </a:extLst>
            </p:cNvPr>
            <p:cNvGrpSpPr/>
            <p:nvPr/>
          </p:nvGrpSpPr>
          <p:grpSpPr>
            <a:xfrm>
              <a:off x="8179863" y="3709492"/>
              <a:ext cx="1748419" cy="1474461"/>
              <a:chOff x="8179863" y="3709492"/>
              <a:chExt cx="1748419" cy="1474461"/>
            </a:xfrm>
            <a:grpFill/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75EAA7B-11EE-43F0-BFE8-8CC6FF10BC9D}"/>
                  </a:ext>
                </a:extLst>
              </p:cNvPr>
              <p:cNvGrpSpPr/>
              <p:nvPr/>
            </p:nvGrpSpPr>
            <p:grpSpPr>
              <a:xfrm>
                <a:off x="8179863" y="3709492"/>
                <a:ext cx="1692328" cy="1437179"/>
                <a:chOff x="9192565" y="3783206"/>
                <a:chExt cx="1193802" cy="1013815"/>
              </a:xfrm>
              <a:grpFill/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37963327-147A-4A28-82F1-7BDDED3018D1}"/>
                    </a:ext>
                  </a:extLst>
                </p:cNvPr>
                <p:cNvSpPr/>
                <p:nvPr/>
              </p:nvSpPr>
              <p:spPr>
                <a:xfrm>
                  <a:off x="9192565" y="4589301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457A887E-E572-4F86-BACA-E3C722A19178}"/>
                    </a:ext>
                  </a:extLst>
                </p:cNvPr>
                <p:cNvSpPr/>
                <p:nvPr/>
              </p:nvSpPr>
              <p:spPr>
                <a:xfrm>
                  <a:off x="10052861" y="4328466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B9943203-7E60-427B-AD88-86D54A75C6DE}"/>
                    </a:ext>
                  </a:extLst>
                </p:cNvPr>
                <p:cNvSpPr/>
                <p:nvPr/>
              </p:nvSpPr>
              <p:spPr>
                <a:xfrm>
                  <a:off x="10265733" y="3783206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D0A01C1A-0354-465A-A5FE-BC31AF37B7AA}"/>
                    </a:ext>
                  </a:extLst>
                </p:cNvPr>
                <p:cNvSpPr/>
                <p:nvPr/>
              </p:nvSpPr>
              <p:spPr>
                <a:xfrm>
                  <a:off x="9576882" y="4616046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DA7BB454-FBAF-40CB-BC1F-4F87DB1CAC00}"/>
                    </a:ext>
                  </a:extLst>
                </p:cNvPr>
                <p:cNvCxnSpPr/>
                <p:nvPr/>
              </p:nvCxnSpPr>
              <p:spPr>
                <a:xfrm flipV="1">
                  <a:off x="9215732" y="3838584"/>
                  <a:ext cx="1170635" cy="958437"/>
                </a:xfrm>
                <a:prstGeom prst="line">
                  <a:avLst/>
                </a:prstGeom>
                <a:grpFill/>
                <a:ln w="76200">
                  <a:solidFill>
                    <a:srgbClr val="6D24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37FFCB49-C247-4051-B0AE-42AC89519E0D}"/>
                    </a:ext>
                  </a:extLst>
                </p:cNvPr>
                <p:cNvSpPr/>
                <p:nvPr/>
              </p:nvSpPr>
              <p:spPr>
                <a:xfrm>
                  <a:off x="9630372" y="3865329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AEC672B5-3C2A-44D2-B77F-B0A285BF9226}"/>
                    </a:ext>
                  </a:extLst>
                </p:cNvPr>
                <p:cNvSpPr/>
                <p:nvPr/>
              </p:nvSpPr>
              <p:spPr>
                <a:xfrm>
                  <a:off x="10212243" y="4076713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FE54D40-0648-4FAC-B132-CEC7B36F7A84}"/>
                  </a:ext>
                </a:extLst>
              </p:cNvPr>
              <p:cNvGrpSpPr/>
              <p:nvPr/>
            </p:nvGrpSpPr>
            <p:grpSpPr>
              <a:xfrm>
                <a:off x="8461616" y="3812406"/>
                <a:ext cx="1466666" cy="1371547"/>
                <a:chOff x="8461616" y="3812406"/>
                <a:chExt cx="1466666" cy="1371547"/>
              </a:xfrm>
              <a:grpFill/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649F300F-35A5-4B3D-8470-3090EB6A13B5}"/>
                    </a:ext>
                  </a:extLst>
                </p:cNvPr>
                <p:cNvSpPr/>
                <p:nvPr/>
              </p:nvSpPr>
              <p:spPr>
                <a:xfrm>
                  <a:off x="8461616" y="4447404"/>
                  <a:ext cx="75827" cy="75827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EBEBB5FD-A1D6-4866-9F1E-7842698DF417}"/>
                    </a:ext>
                  </a:extLst>
                </p:cNvPr>
                <p:cNvGrpSpPr/>
                <p:nvPr/>
              </p:nvGrpSpPr>
              <p:grpSpPr>
                <a:xfrm>
                  <a:off x="8648841" y="3812406"/>
                  <a:ext cx="1279441" cy="1371547"/>
                  <a:chOff x="8648841" y="3812406"/>
                  <a:chExt cx="1279441" cy="1371547"/>
                </a:xfrm>
                <a:grpFill/>
              </p:grpSpPr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FE7CB9E3-49C4-4D5B-B6C7-162A82A63442}"/>
                      </a:ext>
                    </a:extLst>
                  </p:cNvPr>
                  <p:cNvSpPr/>
                  <p:nvPr/>
                </p:nvSpPr>
                <p:spPr>
                  <a:xfrm>
                    <a:off x="9069922" y="4535342"/>
                    <a:ext cx="75827" cy="75827"/>
                  </a:xfrm>
                  <a:prstGeom prst="ellipse">
                    <a:avLst/>
                  </a:prstGeom>
                  <a:grpFill/>
                  <a:ln w="76200">
                    <a:solidFill>
                      <a:srgbClr val="B551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59CA1786-1665-4BEE-8A75-2C0CF1A9CEE3}"/>
                      </a:ext>
                    </a:extLst>
                  </p:cNvPr>
                  <p:cNvSpPr/>
                  <p:nvPr/>
                </p:nvSpPr>
                <p:spPr>
                  <a:xfrm>
                    <a:off x="9321081" y="3812406"/>
                    <a:ext cx="75827" cy="75827"/>
                  </a:xfrm>
                  <a:prstGeom prst="ellipse">
                    <a:avLst/>
                  </a:prstGeom>
                  <a:grpFill/>
                  <a:ln w="76200">
                    <a:solidFill>
                      <a:srgbClr val="B551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D719BEC8-0D65-4BF6-B2A6-340DB6D824AF}"/>
                      </a:ext>
                    </a:extLst>
                  </p:cNvPr>
                  <p:cNvSpPr/>
                  <p:nvPr/>
                </p:nvSpPr>
                <p:spPr>
                  <a:xfrm>
                    <a:off x="8648841" y="5108126"/>
                    <a:ext cx="75827" cy="75827"/>
                  </a:xfrm>
                  <a:prstGeom prst="ellipse">
                    <a:avLst/>
                  </a:prstGeom>
                  <a:grpFill/>
                  <a:ln w="76200">
                    <a:solidFill>
                      <a:srgbClr val="B551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E0BF7ED6-864F-4571-BA55-F97BF59C64F9}"/>
                      </a:ext>
                    </a:extLst>
                  </p:cNvPr>
                  <p:cNvSpPr/>
                  <p:nvPr/>
                </p:nvSpPr>
                <p:spPr>
                  <a:xfrm>
                    <a:off x="9852455" y="3963381"/>
                    <a:ext cx="75827" cy="75827"/>
                  </a:xfrm>
                  <a:prstGeom prst="ellipse">
                    <a:avLst/>
                  </a:prstGeom>
                  <a:grpFill/>
                  <a:ln w="76200">
                    <a:solidFill>
                      <a:srgbClr val="B551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114FA813-DE78-4AA4-94C1-8D4D191C800C}"/>
                      </a:ext>
                    </a:extLst>
                  </p:cNvPr>
                  <p:cNvSpPr/>
                  <p:nvPr/>
                </p:nvSpPr>
                <p:spPr>
                  <a:xfrm>
                    <a:off x="9069921" y="4208403"/>
                    <a:ext cx="75827" cy="75827"/>
                  </a:xfrm>
                  <a:prstGeom prst="ellipse">
                    <a:avLst/>
                  </a:prstGeom>
                  <a:grpFill/>
                  <a:ln w="76200">
                    <a:solidFill>
                      <a:srgbClr val="B551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720A568-7CE2-4816-B113-44505AAD35F0}"/>
              </a:ext>
            </a:extLst>
          </p:cNvPr>
          <p:cNvGrpSpPr/>
          <p:nvPr/>
        </p:nvGrpSpPr>
        <p:grpSpPr>
          <a:xfrm>
            <a:off x="7402573" y="4387898"/>
            <a:ext cx="1534697" cy="1347221"/>
            <a:chOff x="7436153" y="2122748"/>
            <a:chExt cx="1534697" cy="134722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453555C-04DC-44D4-A0EA-E48578A57A43}"/>
                </a:ext>
              </a:extLst>
            </p:cNvPr>
            <p:cNvSpPr/>
            <p:nvPr/>
          </p:nvSpPr>
          <p:spPr>
            <a:xfrm>
              <a:off x="7436153" y="2400933"/>
              <a:ext cx="264150" cy="1062743"/>
            </a:xfrm>
            <a:prstGeom prst="rect">
              <a:avLst/>
            </a:prstGeom>
            <a:solidFill>
              <a:srgbClr val="B551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0E0A81E-7EC8-4DC5-B3DE-649F3C8410E7}"/>
                </a:ext>
              </a:extLst>
            </p:cNvPr>
            <p:cNvSpPr/>
            <p:nvPr/>
          </p:nvSpPr>
          <p:spPr>
            <a:xfrm>
              <a:off x="7754074" y="2276478"/>
              <a:ext cx="264150" cy="1187198"/>
            </a:xfrm>
            <a:prstGeom prst="rect">
              <a:avLst/>
            </a:prstGeom>
            <a:solidFill>
              <a:srgbClr val="B551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05712AD-BE8D-4ADB-8EDD-9AB488E1F158}"/>
                </a:ext>
              </a:extLst>
            </p:cNvPr>
            <p:cNvSpPr/>
            <p:nvPr/>
          </p:nvSpPr>
          <p:spPr>
            <a:xfrm>
              <a:off x="8071616" y="3066755"/>
              <a:ext cx="264150" cy="396621"/>
            </a:xfrm>
            <a:prstGeom prst="rect">
              <a:avLst/>
            </a:prstGeom>
            <a:solidFill>
              <a:srgbClr val="B551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E782ED-05EC-4DD6-90D0-0A18EA4325EC}"/>
                </a:ext>
              </a:extLst>
            </p:cNvPr>
            <p:cNvSpPr/>
            <p:nvPr/>
          </p:nvSpPr>
          <p:spPr>
            <a:xfrm>
              <a:off x="8389158" y="2743778"/>
              <a:ext cx="264150" cy="726191"/>
            </a:xfrm>
            <a:prstGeom prst="rect">
              <a:avLst/>
            </a:prstGeom>
            <a:solidFill>
              <a:srgbClr val="B551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6FA9E58-CB47-48A6-8000-28E30B51FB31}"/>
                </a:ext>
              </a:extLst>
            </p:cNvPr>
            <p:cNvSpPr/>
            <p:nvPr/>
          </p:nvSpPr>
          <p:spPr>
            <a:xfrm>
              <a:off x="8706700" y="2122748"/>
              <a:ext cx="264150" cy="1347221"/>
            </a:xfrm>
            <a:prstGeom prst="rect">
              <a:avLst/>
            </a:prstGeom>
            <a:solidFill>
              <a:srgbClr val="B551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7AA307CC-A313-4FFA-AA6C-04F7F327B1C5}"/>
              </a:ext>
            </a:extLst>
          </p:cNvPr>
          <p:cNvSpPr txBox="1">
            <a:spLocks/>
          </p:cNvSpPr>
          <p:nvPr/>
        </p:nvSpPr>
        <p:spPr>
          <a:xfrm>
            <a:off x="7054583" y="3997002"/>
            <a:ext cx="2285414" cy="469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Fill an area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12322892-FEE6-431A-ADE0-D130E5285073}"/>
              </a:ext>
            </a:extLst>
          </p:cNvPr>
          <p:cNvSpPr txBox="1">
            <a:spLocks/>
          </p:cNvSpPr>
          <p:nvPr/>
        </p:nvSpPr>
        <p:spPr>
          <a:xfrm>
            <a:off x="9629220" y="4025776"/>
            <a:ext cx="2988440" cy="452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Color line / point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FC81B5-B6FC-4C29-8538-0B88B0D57360}"/>
              </a:ext>
            </a:extLst>
          </p:cNvPr>
          <p:cNvSpPr/>
          <p:nvPr/>
        </p:nvSpPr>
        <p:spPr>
          <a:xfrm>
            <a:off x="6630595" y="1443481"/>
            <a:ext cx="5418804" cy="4943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04DA45-55BE-4DD5-A0CD-19335F6B57C2}"/>
              </a:ext>
            </a:extLst>
          </p:cNvPr>
          <p:cNvSpPr txBox="1"/>
          <p:nvPr/>
        </p:nvSpPr>
        <p:spPr>
          <a:xfrm>
            <a:off x="7591423" y="5039496"/>
            <a:ext cx="43529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6075" indent="-346075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dfname</a:t>
            </a:r>
            <a:r>
              <a:rPr lang="en-US" sz="1800" dirty="0">
                <a:latin typeface="Consolas" panose="020B0609020204030204" pitchFamily="49" charset="0"/>
              </a:rPr>
              <a:t>, x=</a:t>
            </a:r>
            <a:r>
              <a:rPr lang="en-US" sz="1800" dirty="0" err="1">
                <a:latin typeface="Consolas" panose="020B0609020204030204" pitchFamily="49" charset="0"/>
              </a:rPr>
              <a:t>xname</a:t>
            </a:r>
            <a:r>
              <a:rPr lang="en-US" sz="1800" dirty="0">
                <a:latin typeface="Consolas" panose="020B0609020204030204" pitchFamily="49" charset="0"/>
              </a:rPr>
              <a:t>, y=</a:t>
            </a:r>
            <a:r>
              <a:rPr lang="en-US" sz="1800" dirty="0" err="1">
                <a:latin typeface="Consolas" panose="020B0609020204030204" pitchFamily="49" charset="0"/>
              </a:rPr>
              <a:t>yname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(color=</a:t>
            </a:r>
            <a:r>
              <a:rPr lang="en-US" sz="1800" dirty="0" err="1">
                <a:latin typeface="Consolas" panose="020B0609020204030204" pitchFamily="49" charset="0"/>
              </a:rPr>
              <a:t>groupname</a:t>
            </a:r>
            <a:r>
              <a:rPr lang="en-US" sz="1800" dirty="0">
                <a:latin typeface="Consolas" panose="020B0609020204030204" pitchFamily="49" charset="0"/>
              </a:rPr>
              <a:t>)) +</a:t>
            </a:r>
          </a:p>
          <a:p>
            <a:pPr marL="346075" indent="-346075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theme(line = </a:t>
            </a:r>
            <a:r>
              <a:rPr lang="en-US" dirty="0" err="1">
                <a:latin typeface="Consolas" panose="020B0609020204030204" pitchFamily="49" charset="0"/>
              </a:rPr>
              <a:t>element_blank</a:t>
            </a:r>
            <a:r>
              <a:rPr lang="en-US" dirty="0">
                <a:latin typeface="Consolas" panose="020B0609020204030204" pitchFamily="49" charset="0"/>
              </a:rPr>
              <a:t>()) +</a:t>
            </a:r>
          </a:p>
          <a:p>
            <a:pPr marL="346075" indent="-346075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theme_minimal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DB3C7F-6E7B-4AD4-BF96-3151F956CE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16" t="575"/>
          <a:stretch/>
        </p:blipFill>
        <p:spPr>
          <a:xfrm>
            <a:off x="6884642" y="2061440"/>
            <a:ext cx="5310753" cy="355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2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43" grpId="0"/>
      <p:bldP spid="43" grpId="1"/>
      <p:bldP spid="44" grpId="0"/>
      <p:bldP spid="44" grpId="1"/>
      <p:bldP spid="47" grpId="0" animBg="1"/>
      <p:bldP spid="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30FE-9AAF-4CA8-90A0-9E9DE0B0B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482" y="0"/>
            <a:ext cx="10309456" cy="1325563"/>
          </a:xfrm>
        </p:spPr>
        <p:txBody>
          <a:bodyPr/>
          <a:lstStyle/>
          <a:p>
            <a:r>
              <a:rPr lang="en-US" b="1" dirty="0"/>
              <a:t>Let’s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BBAB5-371B-444C-A646-6ECB2D6E0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 time! Please ask questions!</a:t>
            </a:r>
          </a:p>
          <a:p>
            <a:r>
              <a:rPr lang="en-US" dirty="0"/>
              <a:t>Work through the really fun </a:t>
            </a:r>
            <a:r>
              <a:rPr lang="en-US" dirty="0" err="1"/>
              <a:t>learnr</a:t>
            </a:r>
            <a:r>
              <a:rPr lang="en-US" dirty="0"/>
              <a:t> tutorial!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need another explanation later, Dr. </a:t>
            </a:r>
            <a:r>
              <a:rPr lang="en-US" dirty="0" err="1"/>
              <a:t>Lendway’s</a:t>
            </a:r>
            <a:r>
              <a:rPr lang="en-US" dirty="0"/>
              <a:t> videos are great! </a:t>
            </a:r>
          </a:p>
          <a:p>
            <a:pPr lvl="1"/>
            <a:r>
              <a:rPr lang="en-US" dirty="0">
                <a:hlinkClick r:id="rId2"/>
              </a:rPr>
              <a:t>Intro to </a:t>
            </a:r>
            <a:r>
              <a:rPr lang="en-US" dirty="0" err="1">
                <a:hlinkClick r:id="rId2"/>
              </a:rPr>
              <a:t>ggplot</a:t>
            </a:r>
            <a:r>
              <a:rPr lang="en-US" dirty="0">
                <a:hlinkClick r:id="rId2"/>
              </a:rPr>
              <a:t>() – 8 min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Common </a:t>
            </a:r>
            <a:r>
              <a:rPr lang="en-US" dirty="0" err="1">
                <a:hlinkClick r:id="rId3"/>
              </a:rPr>
              <a:t>ggplot</a:t>
            </a:r>
            <a:r>
              <a:rPr lang="en-US" dirty="0">
                <a:hlinkClick r:id="rId3"/>
              </a:rPr>
              <a:t> mistakes – 3 min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ggplot</a:t>
            </a:r>
            <a:r>
              <a:rPr lang="en-US" dirty="0">
                <a:hlinkClick r:id="rId4"/>
              </a:rPr>
              <a:t> demo – 32 min</a:t>
            </a:r>
            <a:endParaRPr lang="en-US" dirty="0"/>
          </a:p>
          <a:p>
            <a:pPr lvl="1"/>
            <a:r>
              <a:rPr lang="en-US" dirty="0"/>
              <a:t>These videos support material on </a:t>
            </a:r>
            <a:r>
              <a:rPr lang="en-US" dirty="0">
                <a:hlinkClick r:id="rId5"/>
              </a:rPr>
              <a:t>her learning website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2444E-FDBC-4693-919A-E90C77F9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2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55BC-D449-42A8-B9FF-9C9127D8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016" y="6940"/>
            <a:ext cx="10515600" cy="1325563"/>
          </a:xfrm>
        </p:spPr>
        <p:txBody>
          <a:bodyPr/>
          <a:lstStyle/>
          <a:p>
            <a:r>
              <a:rPr lang="en-US" dirty="0"/>
              <a:t>Chart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D449D-FA92-4D8D-9F24-9374537A7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3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D7F6F1B-F75A-4016-8193-8B3D7B49E7CA}"/>
              </a:ext>
            </a:extLst>
          </p:cNvPr>
          <p:cNvGrpSpPr/>
          <p:nvPr/>
        </p:nvGrpSpPr>
        <p:grpSpPr>
          <a:xfrm>
            <a:off x="2189441" y="4966409"/>
            <a:ext cx="7808468" cy="1615365"/>
            <a:chOff x="569216" y="4834009"/>
            <a:chExt cx="9015461" cy="18650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1FD26FF-F9F3-4545-B2CF-DEFC75945356}"/>
                </a:ext>
              </a:extLst>
            </p:cNvPr>
            <p:cNvGrpSpPr/>
            <p:nvPr/>
          </p:nvGrpSpPr>
          <p:grpSpPr>
            <a:xfrm>
              <a:off x="569216" y="4854355"/>
              <a:ext cx="3656568" cy="1818176"/>
              <a:chOff x="2818086" y="-397454"/>
              <a:chExt cx="6156966" cy="3061459"/>
            </a:xfrm>
          </p:grpSpPr>
          <p:pic>
            <p:nvPicPr>
              <p:cNvPr id="8" name="Picture 7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FDA31B2A-38DD-4DC2-93C2-1E42B31764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375"/>
              <a:stretch/>
            </p:blipFill>
            <p:spPr>
              <a:xfrm>
                <a:off x="5850852" y="-397454"/>
                <a:ext cx="3124200" cy="3041326"/>
              </a:xfrm>
              <a:prstGeom prst="rect">
                <a:avLst/>
              </a:prstGeom>
              <a:ln w="57150">
                <a:noFill/>
              </a:ln>
            </p:spPr>
          </p:pic>
          <p:pic>
            <p:nvPicPr>
              <p:cNvPr id="9" name="Picture 8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C0279788-E1B6-4036-8CAE-A0165DAB4B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859" r="50000"/>
              <a:stretch/>
            </p:blipFill>
            <p:spPr>
              <a:xfrm>
                <a:off x="2818086" y="-397454"/>
                <a:ext cx="3085493" cy="3061459"/>
              </a:xfrm>
              <a:prstGeom prst="rect">
                <a:avLst/>
              </a:prstGeom>
              <a:ln w="57150">
                <a:noFill/>
              </a:ln>
            </p:spPr>
          </p:pic>
        </p:grpSp>
        <p:pic>
          <p:nvPicPr>
            <p:cNvPr id="11" name="Picture 10" descr="Chart, scatter chart&#10;&#10;Description automatically generated">
              <a:extLst>
                <a:ext uri="{FF2B5EF4-FFF2-40B4-BE49-F238E27FC236}">
                  <a16:creationId xmlns:a16="http://schemas.microsoft.com/office/drawing/2014/main" id="{8B6D0D62-4E0A-4F62-B9B5-F8BB4E629E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250"/>
            <a:stretch/>
          </p:blipFill>
          <p:spPr>
            <a:xfrm>
              <a:off x="5930842" y="4849249"/>
              <a:ext cx="1832447" cy="1846910"/>
            </a:xfrm>
            <a:prstGeom prst="rect">
              <a:avLst/>
            </a:prstGeom>
          </p:spPr>
        </p:pic>
        <p:pic>
          <p:nvPicPr>
            <p:cNvPr id="13" name="Picture 12" descr="Chart, scatter chart&#10;&#10;Description automatically generated">
              <a:extLst>
                <a:ext uri="{FF2B5EF4-FFF2-40B4-BE49-F238E27FC236}">
                  <a16:creationId xmlns:a16="http://schemas.microsoft.com/office/drawing/2014/main" id="{A6A170B5-5A2A-43CD-9D3F-DAC15D90A2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940"/>
            <a:stretch/>
          </p:blipFill>
          <p:spPr>
            <a:xfrm>
              <a:off x="4134251" y="4852159"/>
              <a:ext cx="1855435" cy="1846910"/>
            </a:xfrm>
            <a:prstGeom prst="rect">
              <a:avLst/>
            </a:prstGeom>
          </p:spPr>
        </p:pic>
        <p:pic>
          <p:nvPicPr>
            <p:cNvPr id="14" name="Picture 13" descr="Chart, scatter chart&#10;&#10;Description automatically generated">
              <a:extLst>
                <a:ext uri="{FF2B5EF4-FFF2-40B4-BE49-F238E27FC236}">
                  <a16:creationId xmlns:a16="http://schemas.microsoft.com/office/drawing/2014/main" id="{AA89B69A-3D59-4CA9-91D8-18ADACB2E6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69"/>
            <a:stretch/>
          </p:blipFill>
          <p:spPr>
            <a:xfrm>
              <a:off x="7746257" y="4834009"/>
              <a:ext cx="1838420" cy="1846910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EBC5CC5-3C0C-4913-83F0-E81866DBEE71}"/>
              </a:ext>
            </a:extLst>
          </p:cNvPr>
          <p:cNvSpPr txBox="1"/>
          <p:nvPr/>
        </p:nvSpPr>
        <p:spPr>
          <a:xfrm>
            <a:off x="3288462" y="4486275"/>
            <a:ext cx="5360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X-Y Relationships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73FBED2-98C1-4A91-99D9-9EF712BBAD90}"/>
              </a:ext>
            </a:extLst>
          </p:cNvPr>
          <p:cNvGrpSpPr/>
          <p:nvPr/>
        </p:nvGrpSpPr>
        <p:grpSpPr>
          <a:xfrm>
            <a:off x="2857842" y="1748759"/>
            <a:ext cx="6330608" cy="1615182"/>
            <a:chOff x="2423437" y="2720635"/>
            <a:chExt cx="7309162" cy="1864848"/>
          </a:xfrm>
        </p:grpSpPr>
        <p:pic>
          <p:nvPicPr>
            <p:cNvPr id="18" name="Picture 17" descr="Chart, histogram&#10;&#10;Description automatically generated">
              <a:extLst>
                <a:ext uri="{FF2B5EF4-FFF2-40B4-BE49-F238E27FC236}">
                  <a16:creationId xmlns:a16="http://schemas.microsoft.com/office/drawing/2014/main" id="{F3F95C97-687A-4ED0-A5B6-3DDA64B871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>
            <a:xfrm>
              <a:off x="2423437" y="2720635"/>
              <a:ext cx="3656338" cy="1824168"/>
            </a:xfrm>
            <a:prstGeom prst="rect">
              <a:avLst/>
            </a:prstGeom>
          </p:spPr>
        </p:pic>
        <p:pic>
          <p:nvPicPr>
            <p:cNvPr id="20" name="Picture 19" descr="A picture containing company name&#10;&#10;Description automatically generated">
              <a:extLst>
                <a:ext uri="{FF2B5EF4-FFF2-40B4-BE49-F238E27FC236}">
                  <a16:creationId xmlns:a16="http://schemas.microsoft.com/office/drawing/2014/main" id="{1FCA7FAB-5490-44D2-839B-FBB9E288F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74" b="50073"/>
            <a:stretch/>
          </p:blipFill>
          <p:spPr>
            <a:xfrm>
              <a:off x="6079775" y="2733291"/>
              <a:ext cx="1822746" cy="1824168"/>
            </a:xfrm>
            <a:prstGeom prst="rect">
              <a:avLst/>
            </a:prstGeom>
          </p:spPr>
        </p:pic>
        <p:pic>
          <p:nvPicPr>
            <p:cNvPr id="21" name="Picture 20" descr="A picture containing company name&#10;&#10;Description automatically generated">
              <a:extLst>
                <a:ext uri="{FF2B5EF4-FFF2-40B4-BE49-F238E27FC236}">
                  <a16:creationId xmlns:a16="http://schemas.microsoft.com/office/drawing/2014/main" id="{449AB25A-C213-4A03-8429-71A2596ED2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54" t="51074" r="24920" b="-1001"/>
            <a:stretch/>
          </p:blipFill>
          <p:spPr>
            <a:xfrm>
              <a:off x="7909853" y="2761315"/>
              <a:ext cx="1822746" cy="1824168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00DE04C-E7AB-47F5-A1F7-98126509975A}"/>
              </a:ext>
            </a:extLst>
          </p:cNvPr>
          <p:cNvSpPr txBox="1"/>
          <p:nvPr/>
        </p:nvSpPr>
        <p:spPr>
          <a:xfrm>
            <a:off x="3250362" y="1343465"/>
            <a:ext cx="5360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Distributions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C9FE79-103D-401A-B385-CBFC4162CE7E}"/>
              </a:ext>
            </a:extLst>
          </p:cNvPr>
          <p:cNvGrpSpPr/>
          <p:nvPr/>
        </p:nvGrpSpPr>
        <p:grpSpPr>
          <a:xfrm>
            <a:off x="10247160" y="1788532"/>
            <a:ext cx="1682225" cy="4702755"/>
            <a:chOff x="10190010" y="1817107"/>
            <a:chExt cx="1682225" cy="4702755"/>
          </a:xfrm>
        </p:grpSpPr>
        <p:pic>
          <p:nvPicPr>
            <p:cNvPr id="29" name="Picture 28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365510C5-7655-477A-AD54-72A1B654C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941"/>
            <a:stretch/>
          </p:blipFill>
          <p:spPr>
            <a:xfrm>
              <a:off x="10219992" y="1817107"/>
              <a:ext cx="1587118" cy="1579948"/>
            </a:xfrm>
            <a:prstGeom prst="rect">
              <a:avLst/>
            </a:prstGeom>
          </p:spPr>
        </p:pic>
        <p:pic>
          <p:nvPicPr>
            <p:cNvPr id="31" name="Picture 30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59FB75E6-630E-4EFF-9889-4E929F3A3B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105" b="50073"/>
            <a:stretch/>
          </p:blipFill>
          <p:spPr>
            <a:xfrm>
              <a:off x="10232168" y="3369022"/>
              <a:ext cx="1640067" cy="1579948"/>
            </a:xfrm>
            <a:prstGeom prst="rect">
              <a:avLst/>
            </a:prstGeom>
          </p:spPr>
        </p:pic>
        <p:pic>
          <p:nvPicPr>
            <p:cNvPr id="32" name="Picture 31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BE274D42-6B04-4EC7-9D54-29EB14CF49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17" t="49" r="24888" b="50023"/>
            <a:stretch/>
          </p:blipFill>
          <p:spPr>
            <a:xfrm>
              <a:off x="10190010" y="4939914"/>
              <a:ext cx="1640067" cy="1579948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DA40757-A172-4DF4-A55B-3F436AC2394C}"/>
              </a:ext>
            </a:extLst>
          </p:cNvPr>
          <p:cNvSpPr txBox="1"/>
          <p:nvPr/>
        </p:nvSpPr>
        <p:spPr>
          <a:xfrm>
            <a:off x="10266494" y="1354921"/>
            <a:ext cx="157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Amounts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DAAF825-E221-429F-82B6-FC22220512AD}"/>
              </a:ext>
            </a:extLst>
          </p:cNvPr>
          <p:cNvGrpSpPr/>
          <p:nvPr/>
        </p:nvGrpSpPr>
        <p:grpSpPr>
          <a:xfrm>
            <a:off x="221430" y="1797536"/>
            <a:ext cx="1653576" cy="4815060"/>
            <a:chOff x="221430" y="1816586"/>
            <a:chExt cx="1653576" cy="4815060"/>
          </a:xfrm>
        </p:grpSpPr>
        <p:pic>
          <p:nvPicPr>
            <p:cNvPr id="36" name="Picture 35" descr="Chart&#10;&#10;Description automatically generated">
              <a:extLst>
                <a:ext uri="{FF2B5EF4-FFF2-40B4-BE49-F238E27FC236}">
                  <a16:creationId xmlns:a16="http://schemas.microsoft.com/office/drawing/2014/main" id="{180A9CF2-DC7A-4CEE-BE99-E7EA513014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939" r="24563"/>
            <a:stretch/>
          </p:blipFill>
          <p:spPr>
            <a:xfrm>
              <a:off x="221430" y="3415256"/>
              <a:ext cx="1653576" cy="1617720"/>
            </a:xfrm>
            <a:prstGeom prst="rect">
              <a:avLst/>
            </a:prstGeom>
          </p:spPr>
        </p:pic>
        <p:pic>
          <p:nvPicPr>
            <p:cNvPr id="38" name="Picture 37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A61E5E9C-912C-40BC-A4FB-6B91341CF4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60" r="24828"/>
            <a:stretch/>
          </p:blipFill>
          <p:spPr>
            <a:xfrm>
              <a:off x="221713" y="5013926"/>
              <a:ext cx="1628533" cy="1617720"/>
            </a:xfrm>
            <a:prstGeom prst="rect">
              <a:avLst/>
            </a:prstGeom>
          </p:spPr>
        </p:pic>
        <p:pic>
          <p:nvPicPr>
            <p:cNvPr id="40" name="Picture 39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F5F66FDE-A29B-44DB-A339-DA004B8350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220"/>
            <a:stretch/>
          </p:blipFill>
          <p:spPr>
            <a:xfrm>
              <a:off x="227765" y="1816586"/>
              <a:ext cx="1607029" cy="1617720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62C3DED-CCAE-4303-BC0C-6203D531F146}"/>
              </a:ext>
            </a:extLst>
          </p:cNvPr>
          <p:cNvSpPr txBox="1"/>
          <p:nvPr/>
        </p:nvSpPr>
        <p:spPr>
          <a:xfrm>
            <a:off x="262428" y="1433638"/>
            <a:ext cx="157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Proportion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26B6D1-F6C7-4E75-9398-BC6AF808687F}"/>
              </a:ext>
            </a:extLst>
          </p:cNvPr>
          <p:cNvSpPr txBox="1"/>
          <p:nvPr/>
        </p:nvSpPr>
        <p:spPr>
          <a:xfrm>
            <a:off x="3171839" y="6575099"/>
            <a:ext cx="601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hlinkClick r:id="rId12"/>
              </a:rPr>
              <a:t>Based on the book Fundamentals of Data Visualization 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98313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34" grpId="0"/>
      <p:bldP spid="42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BD55-BB2F-436C-8CEA-450E27F38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213" y="0"/>
            <a:ext cx="10515600" cy="1325563"/>
          </a:xfrm>
        </p:spPr>
        <p:txBody>
          <a:bodyPr/>
          <a:lstStyle/>
          <a:p>
            <a:r>
              <a:rPr lang="en-US" dirty="0"/>
              <a:t>Chart Suggestions </a:t>
            </a:r>
            <a:r>
              <a:rPr lang="en-US" sz="3200" dirty="0"/>
              <a:t>(incomplete list)</a:t>
            </a:r>
            <a:endParaRPr lang="en-US" dirty="0"/>
          </a:p>
        </p:txBody>
      </p:sp>
      <p:pic>
        <p:nvPicPr>
          <p:cNvPr id="6" name="Content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BC3A0A27-9474-41E8-92A0-EBE2E8EDB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1"/>
          <a:stretch/>
        </p:blipFill>
        <p:spPr>
          <a:xfrm>
            <a:off x="2421653" y="1413144"/>
            <a:ext cx="7998487" cy="544485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E0D25-97FC-4F72-ACD3-9E44F065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2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D2D8-6EEE-46D5-9794-778A6880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280" y="0"/>
            <a:ext cx="10515600" cy="1325563"/>
          </a:xfrm>
        </p:spPr>
        <p:txBody>
          <a:bodyPr/>
          <a:lstStyle/>
          <a:p>
            <a:r>
              <a:rPr lang="en-US" dirty="0"/>
              <a:t>Chart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EB7DA-85E1-4A00-AB09-2E6530E32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84" y="1415837"/>
            <a:ext cx="11824254" cy="2441575"/>
          </a:xfrm>
        </p:spPr>
        <p:txBody>
          <a:bodyPr/>
          <a:lstStyle/>
          <a:p>
            <a:r>
              <a:rPr lang="en-US" dirty="0"/>
              <a:t>Use base function plot()</a:t>
            </a:r>
          </a:p>
          <a:p>
            <a:pPr lvl="1"/>
            <a:r>
              <a:rPr lang="en-US" dirty="0"/>
              <a:t>Syntax is   </a:t>
            </a:r>
            <a:r>
              <a:rPr lang="en-US" sz="2200" dirty="0">
                <a:latin typeface="Consolas" panose="020B0609020204030204" pitchFamily="49" charset="0"/>
              </a:rPr>
              <a:t>plot(</a:t>
            </a:r>
            <a:r>
              <a:rPr lang="en-US" sz="2200" dirty="0" err="1">
                <a:latin typeface="Consolas" panose="020B0609020204030204" pitchFamily="49" charset="0"/>
              </a:rPr>
              <a:t>yaxiscolumn</a:t>
            </a:r>
            <a:r>
              <a:rPr lang="en-US" sz="2200" dirty="0">
                <a:latin typeface="Consolas" panose="020B0609020204030204" pitchFamily="49" charset="0"/>
              </a:rPr>
              <a:t> ~ </a:t>
            </a:r>
            <a:r>
              <a:rPr lang="en-US" sz="2200" dirty="0" err="1">
                <a:latin typeface="Consolas" panose="020B0609020204030204" pitchFamily="49" charset="0"/>
              </a:rPr>
              <a:t>xaxiscolumn</a:t>
            </a:r>
            <a:r>
              <a:rPr lang="en-US" sz="2200" dirty="0">
                <a:latin typeface="Consolas" panose="020B0609020204030204" pitchFamily="49" charset="0"/>
              </a:rPr>
              <a:t>, data = </a:t>
            </a:r>
            <a:r>
              <a:rPr lang="en-US" sz="2200" dirty="0" err="1">
                <a:latin typeface="Consolas" panose="020B0609020204030204" pitchFamily="49" charset="0"/>
              </a:rPr>
              <a:t>dataname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OR alternately:     </a:t>
            </a:r>
            <a:r>
              <a:rPr lang="en-US" sz="2200" dirty="0">
                <a:latin typeface="Consolas" panose="020B0609020204030204" pitchFamily="49" charset="0"/>
              </a:rPr>
              <a:t>plot(x = </a:t>
            </a:r>
            <a:r>
              <a:rPr lang="en-US" sz="2200" dirty="0" err="1">
                <a:latin typeface="Consolas" panose="020B0609020204030204" pitchFamily="49" charset="0"/>
              </a:rPr>
              <a:t>dataname$xaxiscolumn</a:t>
            </a:r>
            <a:r>
              <a:rPr lang="en-US" sz="2200" dirty="0">
                <a:latin typeface="Consolas" panose="020B0609020204030204" pitchFamily="49" charset="0"/>
              </a:rPr>
              <a:t>, y = </a:t>
            </a:r>
            <a:r>
              <a:rPr lang="en-US" sz="2200" dirty="0" err="1">
                <a:latin typeface="Consolas" panose="020B0609020204030204" pitchFamily="49" charset="0"/>
              </a:rPr>
              <a:t>dataname$yaxiscolumn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3000"/>
              </a:spcBef>
            </a:pPr>
            <a:r>
              <a:rPr lang="en-US" dirty="0"/>
              <a:t>Using plot() is very quick and easy!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1F8D6-4315-4CFB-BCD9-9ADF549C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CFBB17-129C-462A-9E1C-D35C724FB2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85"/>
          <a:stretch/>
        </p:blipFill>
        <p:spPr>
          <a:xfrm>
            <a:off x="1298824" y="3545511"/>
            <a:ext cx="5178487" cy="331248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65ADBA-D821-4244-8098-3A36D9C85F0C}"/>
              </a:ext>
            </a:extLst>
          </p:cNvPr>
          <p:cNvSpPr txBox="1">
            <a:spLocks/>
          </p:cNvSpPr>
          <p:nvPr/>
        </p:nvSpPr>
        <p:spPr>
          <a:xfrm>
            <a:off x="6773196" y="4587035"/>
            <a:ext cx="5118537" cy="1039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indent="-461963">
              <a:buNone/>
            </a:pPr>
            <a:r>
              <a:rPr lang="en-US" sz="2300" dirty="0">
                <a:latin typeface="Consolas" panose="020B0609020204030204" pitchFamily="49" charset="0"/>
              </a:rPr>
              <a:t>plot(</a:t>
            </a:r>
            <a:r>
              <a:rPr lang="en-US" sz="2300" dirty="0" err="1">
                <a:latin typeface="Consolas" panose="020B0609020204030204" pitchFamily="49" charset="0"/>
              </a:rPr>
              <a:t>percentmales</a:t>
            </a:r>
            <a:r>
              <a:rPr lang="en-US" sz="2300" dirty="0">
                <a:latin typeface="Consolas" panose="020B0609020204030204" pitchFamily="49" charset="0"/>
              </a:rPr>
              <a:t> ~ </a:t>
            </a:r>
            <a:r>
              <a:rPr lang="en-US" sz="2300" dirty="0" err="1">
                <a:latin typeface="Consolas" panose="020B0609020204030204" pitchFamily="49" charset="0"/>
              </a:rPr>
              <a:t>statweek</a:t>
            </a:r>
            <a:r>
              <a:rPr lang="en-US" sz="2300" dirty="0">
                <a:latin typeface="Consolas" panose="020B0609020204030204" pitchFamily="49" charset="0"/>
              </a:rPr>
              <a:t>, data = </a:t>
            </a:r>
            <a:r>
              <a:rPr lang="en-US" sz="2300" dirty="0" err="1">
                <a:latin typeface="Consolas" panose="020B0609020204030204" pitchFamily="49" charset="0"/>
              </a:rPr>
              <a:t>pinkratio</a:t>
            </a:r>
            <a:r>
              <a:rPr lang="en-US" sz="23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3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3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3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27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190A1-5617-D394-90A1-22DE8A9B5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9444" y="0"/>
            <a:ext cx="7169523" cy="1380846"/>
          </a:xfrm>
        </p:spPr>
        <p:txBody>
          <a:bodyPr/>
          <a:lstStyle/>
          <a:p>
            <a:r>
              <a:rPr lang="en-US" dirty="0"/>
              <a:t>The Base R Plotting Paradigm: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130E5-A761-A2BA-DF2A-A8EFF2ACF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5913" y="2205319"/>
            <a:ext cx="5199529" cy="188408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Make a plot, using a function that produces a new plot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stuff on top of your plot, using data.</a:t>
            </a:r>
          </a:p>
        </p:txBody>
      </p:sp>
    </p:spTree>
    <p:extLst>
      <p:ext uri="{BB962C8B-B14F-4D97-AF65-F5344CB8AC3E}">
        <p14:creationId xmlns:p14="http://schemas.microsoft.com/office/powerpoint/2010/main" val="217026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AAA020-BEEF-7D80-4671-7F2A89B3594F}"/>
              </a:ext>
            </a:extLst>
          </p:cNvPr>
          <p:cNvSpPr txBox="1">
            <a:spLocks/>
          </p:cNvSpPr>
          <p:nvPr/>
        </p:nvSpPr>
        <p:spPr>
          <a:xfrm>
            <a:off x="603683" y="1313894"/>
            <a:ext cx="5308846" cy="5490317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Matt’s non-exhaustive Base-R plotting toolbox:</a:t>
            </a:r>
          </a:p>
          <a:p>
            <a:pPr marL="457200" lvl="1" indent="0">
              <a:buNone/>
              <a:tabLst>
                <a:tab pos="4572000" algn="l"/>
                <a:tab pos="4802188" algn="l"/>
              </a:tabLst>
            </a:pPr>
            <a:endParaRPr lang="en-US" dirty="0"/>
          </a:p>
          <a:p>
            <a:pPr marL="230188" lvl="1" indent="-230188">
              <a:buNone/>
              <a:tabLst>
                <a:tab pos="4572000" algn="l"/>
                <a:tab pos="4802188" algn="l"/>
              </a:tabLst>
            </a:pPr>
            <a:r>
              <a:rPr lang="en-US" dirty="0"/>
              <a:t>Plotting functions</a:t>
            </a:r>
          </a:p>
          <a:p>
            <a:pPr marL="230188" lvl="2" indent="-230188"/>
            <a:r>
              <a:rPr lang="en-US" b="1" dirty="0"/>
              <a:t>plot</a:t>
            </a:r>
            <a:r>
              <a:rPr lang="en-US" dirty="0"/>
              <a:t>(…)</a:t>
            </a:r>
          </a:p>
          <a:p>
            <a:pPr marL="230188" lvl="2" indent="-230188"/>
            <a:r>
              <a:rPr lang="en-US" b="1" dirty="0"/>
              <a:t>boxplot</a:t>
            </a:r>
            <a:r>
              <a:rPr lang="en-US" dirty="0"/>
              <a:t>(…)</a:t>
            </a:r>
          </a:p>
          <a:p>
            <a:pPr marL="230188" lvl="2" indent="-230188"/>
            <a:r>
              <a:rPr lang="en-US" b="1" dirty="0" err="1"/>
              <a:t>mosaicplot</a:t>
            </a:r>
            <a:r>
              <a:rPr lang="en-US" dirty="0"/>
              <a:t>(…)</a:t>
            </a:r>
          </a:p>
          <a:p>
            <a:pPr marL="230188" lvl="2" indent="-230188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/>
              <a:t>Common plotting arguments</a:t>
            </a:r>
          </a:p>
          <a:p>
            <a:pPr marL="230188" lvl="2" indent="-230188"/>
            <a:r>
              <a:rPr lang="en-US" b="1" dirty="0"/>
              <a:t>col</a:t>
            </a:r>
            <a:r>
              <a:rPr lang="en-US" dirty="0"/>
              <a:t>=   # color</a:t>
            </a:r>
          </a:p>
          <a:p>
            <a:pPr marL="230188" lvl="2" indent="-230188"/>
            <a:r>
              <a:rPr lang="en-US" b="1" dirty="0" err="1"/>
              <a:t>lwd</a:t>
            </a:r>
            <a:r>
              <a:rPr lang="en-US" dirty="0"/>
              <a:t>=   # line width</a:t>
            </a:r>
          </a:p>
          <a:p>
            <a:pPr marL="230188" lvl="2" indent="-230188"/>
            <a:r>
              <a:rPr lang="en-US" b="1" dirty="0" err="1"/>
              <a:t>lty</a:t>
            </a:r>
            <a:r>
              <a:rPr lang="en-US" dirty="0"/>
              <a:t>=   # line type</a:t>
            </a:r>
          </a:p>
          <a:p>
            <a:pPr marL="230188" lvl="2" indent="-230188"/>
            <a:r>
              <a:rPr lang="en-US" b="1" dirty="0" err="1"/>
              <a:t>xlab</a:t>
            </a:r>
            <a:r>
              <a:rPr lang="en-US" dirty="0"/>
              <a:t>=, </a:t>
            </a:r>
            <a:r>
              <a:rPr lang="en-US" b="1" dirty="0" err="1"/>
              <a:t>ylab</a:t>
            </a:r>
            <a:r>
              <a:rPr lang="en-US" dirty="0"/>
              <a:t>=, </a:t>
            </a:r>
            <a:r>
              <a:rPr lang="en-US" b="1" dirty="0"/>
              <a:t>main</a:t>
            </a:r>
            <a:r>
              <a:rPr lang="en-US" dirty="0"/>
              <a:t>=   # axis labels &amp; title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AE3665-11BB-8284-6C3A-DB37060F1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090" y="1736848"/>
            <a:ext cx="6938286" cy="4983548"/>
          </a:xfrm>
        </p:spPr>
        <p:txBody>
          <a:bodyPr>
            <a:normAutofit fontScale="92500" lnSpcReduction="10000"/>
          </a:bodyPr>
          <a:lstStyle/>
          <a:p>
            <a:pPr marL="230188" lvl="1" indent="-230188">
              <a:buNone/>
            </a:pPr>
            <a:r>
              <a:rPr lang="en-US" dirty="0"/>
              <a:t>Drawing functions</a:t>
            </a:r>
          </a:p>
          <a:p>
            <a:pPr marL="230188" lvl="2" indent="-230188"/>
            <a:r>
              <a:rPr lang="en-US" b="1" dirty="0"/>
              <a:t>points</a:t>
            </a:r>
            <a:r>
              <a:rPr lang="en-US" dirty="0"/>
              <a:t>(x=, y=, …)</a:t>
            </a:r>
          </a:p>
          <a:p>
            <a:pPr marL="230188" lvl="2" indent="-230188"/>
            <a:r>
              <a:rPr lang="en-US" b="1" dirty="0"/>
              <a:t>lines</a:t>
            </a:r>
            <a:r>
              <a:rPr lang="en-US" dirty="0"/>
              <a:t>(x=, y=, …)</a:t>
            </a:r>
          </a:p>
          <a:p>
            <a:pPr marL="230188" lvl="2" indent="-230188"/>
            <a:r>
              <a:rPr lang="en-US" b="1" dirty="0"/>
              <a:t>segments</a:t>
            </a:r>
            <a:r>
              <a:rPr lang="en-US" dirty="0"/>
              <a:t>(x0=, x1=, y0=, y1=, …)   # segments between two vectors of </a:t>
            </a:r>
            <a:r>
              <a:rPr lang="en-US" dirty="0" err="1"/>
              <a:t>coords</a:t>
            </a:r>
            <a:endParaRPr lang="en-US" dirty="0"/>
          </a:p>
          <a:p>
            <a:pPr marL="230188" lvl="2" indent="-230188"/>
            <a:r>
              <a:rPr lang="en-US" b="1" dirty="0"/>
              <a:t>polygon</a:t>
            </a:r>
            <a:r>
              <a:rPr lang="en-US" dirty="0"/>
              <a:t>(x=, y=, …)</a:t>
            </a:r>
          </a:p>
          <a:p>
            <a:pPr marL="230188" lvl="2" indent="-230188"/>
            <a:r>
              <a:rPr lang="en-US" b="1" dirty="0" err="1"/>
              <a:t>abline</a:t>
            </a:r>
            <a:r>
              <a:rPr lang="en-US" dirty="0"/>
              <a:t>(…)    # adds a straight line somewhere</a:t>
            </a:r>
          </a:p>
          <a:p>
            <a:pPr marL="687388" lvl="4" indent="-230188"/>
            <a:r>
              <a:rPr lang="en-US" dirty="0" err="1"/>
              <a:t>abline</a:t>
            </a:r>
            <a:r>
              <a:rPr lang="en-US" dirty="0"/>
              <a:t>(a=0, b=1, …)   # intercept=0, slope=1</a:t>
            </a:r>
          </a:p>
          <a:p>
            <a:pPr marL="687388" lvl="4" indent="-230188"/>
            <a:r>
              <a:rPr lang="en-US" dirty="0" err="1"/>
              <a:t>abline</a:t>
            </a:r>
            <a:r>
              <a:rPr lang="en-US" dirty="0"/>
              <a:t>(h=, …), </a:t>
            </a:r>
            <a:r>
              <a:rPr lang="en-US" dirty="0" err="1"/>
              <a:t>abline</a:t>
            </a:r>
            <a:r>
              <a:rPr lang="en-US" dirty="0"/>
              <a:t>(v=, …)  # horizontal or vertical lines</a:t>
            </a:r>
          </a:p>
          <a:p>
            <a:pPr marL="687388" lvl="4" indent="-230188"/>
            <a:r>
              <a:rPr lang="en-US" dirty="0" err="1"/>
              <a:t>abline</a:t>
            </a:r>
            <a:r>
              <a:rPr lang="en-US" dirty="0"/>
              <a:t>(</a:t>
            </a:r>
            <a:r>
              <a:rPr lang="en-US" dirty="0" err="1"/>
              <a:t>lmout</a:t>
            </a:r>
            <a:r>
              <a:rPr lang="en-US" dirty="0"/>
              <a:t>, …)  # regression line from </a:t>
            </a:r>
            <a:r>
              <a:rPr lang="en-US" dirty="0" err="1"/>
              <a:t>lm</a:t>
            </a:r>
            <a:r>
              <a:rPr lang="en-US" dirty="0"/>
              <a:t>() output</a:t>
            </a:r>
          </a:p>
          <a:p>
            <a:pPr marL="230188" lvl="2" indent="-230188"/>
            <a:r>
              <a:rPr lang="en-US" b="1" dirty="0"/>
              <a:t>legend</a:t>
            </a:r>
            <a:r>
              <a:rPr lang="en-US" dirty="0"/>
              <a:t>(x=, y=, legend=c("thing1", "thing2", "thing3"), …)</a:t>
            </a:r>
          </a:p>
          <a:p>
            <a:pPr marL="687388" lvl="4" indent="-230188"/>
            <a:r>
              <a:rPr lang="en-US" dirty="0"/>
              <a:t>can also use legend("</a:t>
            </a:r>
            <a:r>
              <a:rPr lang="en-US" dirty="0" err="1"/>
              <a:t>topleft</a:t>
            </a:r>
            <a:r>
              <a:rPr lang="en-US" dirty="0"/>
              <a:t>" , …) </a:t>
            </a:r>
            <a:r>
              <a:rPr lang="en-US" dirty="0" err="1"/>
              <a:t>etc</a:t>
            </a:r>
            <a:r>
              <a:rPr lang="en-US" dirty="0"/>
              <a:t>, instead of x &amp; y cords</a:t>
            </a:r>
          </a:p>
          <a:p>
            <a:pPr marL="230188" lvl="2" indent="-230188"/>
            <a:r>
              <a:rPr lang="en-US" b="1" dirty="0"/>
              <a:t>text</a:t>
            </a:r>
            <a:r>
              <a:rPr lang="en-US" dirty="0"/>
              <a:t>(x=, y=, labels=, …)  # draws text at the coordinates specified</a:t>
            </a:r>
          </a:p>
          <a:p>
            <a:pPr marL="230188" lvl="2" indent="-230188"/>
            <a:r>
              <a:rPr lang="en-US" b="1" dirty="0"/>
              <a:t>par</a:t>
            </a:r>
            <a:r>
              <a:rPr lang="en-US" dirty="0"/>
              <a:t>(…)   # sets graphical parameters for plots that follow</a:t>
            </a:r>
          </a:p>
          <a:p>
            <a:pPr marL="687388" lvl="4" indent="-230188"/>
            <a:r>
              <a:rPr lang="en-US" dirty="0"/>
              <a:t>par(</a:t>
            </a:r>
            <a:r>
              <a:rPr lang="en-US" dirty="0" err="1"/>
              <a:t>mfrow</a:t>
            </a:r>
            <a:r>
              <a:rPr lang="en-US" dirty="0"/>
              <a:t>=c(2,3))   # plots will be in panes of 2 rows and 3 columns</a:t>
            </a:r>
          </a:p>
          <a:p>
            <a:pPr marL="687388" lvl="4" indent="-230188"/>
            <a:r>
              <a:rPr lang="en-US" dirty="0"/>
              <a:t>par(family="serif")   # Times New Roman-</a:t>
            </a:r>
            <a:r>
              <a:rPr lang="en-US" dirty="0" err="1"/>
              <a:t>ish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94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27463-3869-98F4-3296-99D3D5A0A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877" y="1615736"/>
            <a:ext cx="6797488" cy="5049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Pseudocode is the best code</a:t>
            </a:r>
          </a:p>
          <a:p>
            <a:pPr lvl="1"/>
            <a:r>
              <a:rPr lang="en-US" sz="2000" dirty="0"/>
              <a:t>Set graphical parameters</a:t>
            </a:r>
          </a:p>
          <a:p>
            <a:pPr lvl="2"/>
            <a:r>
              <a:rPr lang="en-US" sz="1600" dirty="0"/>
              <a:t>Two rows, one column</a:t>
            </a:r>
          </a:p>
          <a:p>
            <a:pPr lvl="2"/>
            <a:r>
              <a:rPr lang="en-US" sz="1600" dirty="0"/>
              <a:t>Times New Roman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Use </a:t>
            </a:r>
            <a:r>
              <a:rPr lang="en-US" sz="2000" dirty="0" err="1"/>
              <a:t>jagshelper</a:t>
            </a:r>
            <a:r>
              <a:rPr lang="en-US" sz="2000" dirty="0"/>
              <a:t>::envelope for CI envelopes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Draw points at bottom &amp; top</a:t>
            </a:r>
          </a:p>
          <a:p>
            <a:pPr lvl="1"/>
            <a:r>
              <a:rPr lang="en-US" sz="2000" dirty="0"/>
              <a:t>Draw the lines in the right places</a:t>
            </a:r>
          </a:p>
          <a:p>
            <a:pPr lvl="1"/>
            <a:r>
              <a:rPr lang="en-US" sz="2000" dirty="0"/>
              <a:t>Label the 50% line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Add a legend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914400" lvl="2" indent="0">
              <a:buNone/>
            </a:pPr>
            <a:endParaRPr lang="en-US" sz="1600" dirty="0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00000000-0008-0000-1000-0000020000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858000" y="149972"/>
            <a:ext cx="5334000" cy="651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9928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27463-3869-98F4-3296-99D3D5A0A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877" y="1509204"/>
            <a:ext cx="6797488" cy="51558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i="1" dirty="0"/>
              <a:t>Pseudocode is the best code</a:t>
            </a:r>
          </a:p>
          <a:p>
            <a:pPr lvl="1"/>
            <a:r>
              <a:rPr lang="en-US" sz="2000" b="1" dirty="0"/>
              <a:t>par</a:t>
            </a:r>
            <a:r>
              <a:rPr lang="en-US" sz="2000" dirty="0"/>
              <a:t>(</a:t>
            </a:r>
            <a:r>
              <a:rPr lang="en-US" sz="2000" dirty="0" err="1"/>
              <a:t>mfrow</a:t>
            </a:r>
            <a:r>
              <a:rPr lang="en-US" sz="2000" dirty="0"/>
              <a:t>=c(2,1))  # for layout</a:t>
            </a:r>
          </a:p>
          <a:p>
            <a:pPr lvl="1"/>
            <a:r>
              <a:rPr lang="en-US" sz="2000" b="1" dirty="0"/>
              <a:t>par</a:t>
            </a:r>
            <a:r>
              <a:rPr lang="en-US" sz="2000" dirty="0"/>
              <a:t>(family="serif")  # for font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b="1" dirty="0" err="1"/>
              <a:t>jagshelper</a:t>
            </a:r>
            <a:r>
              <a:rPr lang="en-US" sz="2000" b="1" dirty="0"/>
              <a:t>::envelope</a:t>
            </a:r>
            <a:r>
              <a:rPr lang="en-US" sz="2000" dirty="0"/>
              <a:t>(JAGS output plus axis labels, </a:t>
            </a:r>
            <a:r>
              <a:rPr lang="en-US" sz="2000" dirty="0" err="1"/>
              <a:t>etc</a:t>
            </a:r>
            <a:r>
              <a:rPr lang="en-US" sz="2000" dirty="0"/>
              <a:t>)  </a:t>
            </a:r>
          </a:p>
          <a:p>
            <a:pPr lvl="2"/>
            <a:r>
              <a:rPr lang="en-US" sz="1800" dirty="0"/>
              <a:t>for Bayesian interval envelopes</a:t>
            </a:r>
          </a:p>
          <a:p>
            <a:pPr lvl="2"/>
            <a:r>
              <a:rPr lang="en-US" sz="1800" i="1" dirty="0"/>
              <a:t>Note that this is a function that produces a new plot</a:t>
            </a:r>
          </a:p>
          <a:p>
            <a:pPr marL="914400" lvl="2" indent="0">
              <a:buNone/>
            </a:pPr>
            <a:endParaRPr lang="en-US" sz="1800" dirty="0"/>
          </a:p>
          <a:p>
            <a:pPr lvl="1"/>
            <a:r>
              <a:rPr lang="en-US" sz="2000" b="1" dirty="0"/>
              <a:t>points</a:t>
            </a:r>
            <a:r>
              <a:rPr lang="en-US" sz="2000" dirty="0"/>
              <a:t>(x=length, y=maturity, </a:t>
            </a:r>
            <a:r>
              <a:rPr lang="en-US" sz="2000" dirty="0" err="1"/>
              <a:t>pch</a:t>
            </a:r>
            <a:r>
              <a:rPr lang="en-US" sz="2000" dirty="0"/>
              <a:t>="|")</a:t>
            </a:r>
          </a:p>
          <a:p>
            <a:pPr lvl="2"/>
            <a:r>
              <a:rPr lang="en-US" sz="1800" dirty="0"/>
              <a:t>Drawing individual observations of maturity at y=0 or y=1</a:t>
            </a:r>
          </a:p>
          <a:p>
            <a:pPr lvl="1"/>
            <a:r>
              <a:rPr lang="en-US" sz="2000" b="1" dirty="0" err="1"/>
              <a:t>abline</a:t>
            </a:r>
            <a:r>
              <a:rPr lang="en-US" sz="2000" dirty="0"/>
              <a:t>(h=0.5, </a:t>
            </a:r>
            <a:r>
              <a:rPr lang="en-US" sz="2000" dirty="0" err="1"/>
              <a:t>lty</a:t>
            </a:r>
            <a:r>
              <a:rPr lang="en-US" sz="2000" dirty="0"/>
              <a:t>=3)</a:t>
            </a:r>
          </a:p>
          <a:p>
            <a:pPr lvl="2"/>
            <a:r>
              <a:rPr lang="en-US" sz="1800" dirty="0"/>
              <a:t>Dotted line at y=50%</a:t>
            </a:r>
          </a:p>
          <a:p>
            <a:pPr lvl="1"/>
            <a:r>
              <a:rPr lang="en-US" sz="2200" b="1" dirty="0"/>
              <a:t>text</a:t>
            </a:r>
            <a:r>
              <a:rPr lang="en-US" sz="2200" dirty="0"/>
              <a:t>(x=, y=, labels="50%")</a:t>
            </a:r>
          </a:p>
          <a:p>
            <a:pPr marL="457200" lvl="1" indent="0">
              <a:buNone/>
            </a:pPr>
            <a:endParaRPr lang="en-US" sz="2200" dirty="0"/>
          </a:p>
          <a:p>
            <a:pPr lvl="1"/>
            <a:r>
              <a:rPr lang="en-US" sz="2000" b="1" dirty="0" err="1"/>
              <a:t>abline</a:t>
            </a:r>
            <a:r>
              <a:rPr lang="en-US" sz="2000" dirty="0"/>
              <a:t>(v= </a:t>
            </a:r>
            <a:r>
              <a:rPr lang="en-US" sz="2000" dirty="0" err="1"/>
              <a:t>est</a:t>
            </a:r>
            <a:r>
              <a:rPr lang="en-US" sz="2000" dirty="0"/>
              <a:t> &amp; CI for length at 50% maturity, </a:t>
            </a:r>
          </a:p>
          <a:p>
            <a:pPr marL="914400" lvl="2" indent="0">
              <a:buNone/>
            </a:pPr>
            <a:r>
              <a:rPr lang="en-US" sz="1600" dirty="0" err="1"/>
              <a:t>lty</a:t>
            </a:r>
            <a:r>
              <a:rPr lang="en-US" sz="1600" dirty="0"/>
              <a:t>=2, </a:t>
            </a:r>
            <a:r>
              <a:rPr lang="en-US" sz="1600" dirty="0" err="1"/>
              <a:t>lwd</a:t>
            </a:r>
            <a:r>
              <a:rPr lang="en-US" sz="1600" dirty="0"/>
              <a:t>=c(2, 3, 2))</a:t>
            </a:r>
          </a:p>
          <a:p>
            <a:pPr marL="914400" lvl="2" indent="0">
              <a:buNone/>
            </a:pPr>
            <a:endParaRPr lang="en-US" sz="1600" dirty="0"/>
          </a:p>
          <a:p>
            <a:pPr lvl="1"/>
            <a:r>
              <a:rPr lang="en-US" sz="2000" b="1" dirty="0"/>
              <a:t>legend</a:t>
            </a:r>
            <a:r>
              <a:rPr lang="en-US" sz="2000" dirty="0"/>
              <a:t>(x=, y=, labels=, </a:t>
            </a:r>
          </a:p>
          <a:p>
            <a:pPr marL="914400" lvl="2" indent="0">
              <a:buNone/>
            </a:pPr>
            <a:r>
              <a:rPr lang="en-US" sz="1600" dirty="0" err="1"/>
              <a:t>lty</a:t>
            </a:r>
            <a:r>
              <a:rPr lang="en-US" sz="1600" dirty="0"/>
              <a:t>=c(1, 2, 2, NA), </a:t>
            </a:r>
            <a:r>
              <a:rPr lang="en-US" sz="1600" dirty="0" err="1"/>
              <a:t>lwd</a:t>
            </a:r>
            <a:r>
              <a:rPr lang="en-US" sz="1600" dirty="0"/>
              <a:t>=c(3, 3, 2, NA), </a:t>
            </a:r>
          </a:p>
          <a:p>
            <a:pPr marL="914400" lvl="2" indent="0">
              <a:buNone/>
            </a:pPr>
            <a:r>
              <a:rPr lang="en-US" sz="1600" dirty="0" err="1"/>
              <a:t>pch</a:t>
            </a:r>
            <a:r>
              <a:rPr lang="en-US" sz="1600" dirty="0"/>
              <a:t>=c(NA, NA, NA, "|"), fill=c("grey", NA, NA, NA))</a:t>
            </a:r>
          </a:p>
          <a:p>
            <a:pPr lvl="2"/>
            <a:endParaRPr lang="en-US" sz="1600" dirty="0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00000000-0008-0000-1000-0000020000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858000" y="149972"/>
            <a:ext cx="5334000" cy="651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8425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3197</Words>
  <Application>Microsoft Office PowerPoint</Application>
  <PresentationFormat>Widescreen</PresentationFormat>
  <Paragraphs>414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Office Theme</vt:lpstr>
      <vt:lpstr>Section 7 – Let’s Make Charts!</vt:lpstr>
      <vt:lpstr>Chart Types</vt:lpstr>
      <vt:lpstr>Chart Types</vt:lpstr>
      <vt:lpstr>Chart Suggestions (incomplete list)</vt:lpstr>
      <vt:lpstr>Chart Basics</vt:lpstr>
      <vt:lpstr>The Base R Plotting Paradigm:</vt:lpstr>
      <vt:lpstr>PowerPoint Presentation</vt:lpstr>
      <vt:lpstr>PowerPoint Presentation</vt:lpstr>
      <vt:lpstr>PowerPoint Presentation</vt:lpstr>
      <vt:lpstr>ggplot2 – A Modern Plot Solution</vt:lpstr>
      <vt:lpstr>ggplot2</vt:lpstr>
      <vt:lpstr>Anatomy of a ggplot</vt:lpstr>
      <vt:lpstr>ggplot parts: ggplot()</vt:lpstr>
      <vt:lpstr>ggplot parts: aes()</vt:lpstr>
      <vt:lpstr>ggplot parts: geoms</vt:lpstr>
      <vt:lpstr>ggplot parts: geoms</vt:lpstr>
      <vt:lpstr>ggplot parts</vt:lpstr>
      <vt:lpstr>ggplot parts: scales</vt:lpstr>
      <vt:lpstr>ggplot parts: theme</vt:lpstr>
      <vt:lpstr>ggplot parts: theme</vt:lpstr>
      <vt:lpstr>ggplot parts: Facets</vt:lpstr>
      <vt:lpstr>Anatomy of a ggplot</vt:lpstr>
      <vt:lpstr>Plotting Approach</vt:lpstr>
      <vt:lpstr>Fill vs Color</vt:lpstr>
      <vt:lpstr>Fill vs color</vt:lpstr>
      <vt:lpstr>Saving!</vt:lpstr>
      <vt:lpstr>Common ggplot errors</vt:lpstr>
      <vt:lpstr>Let’s practice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Priest, Justin T (DFG)</dc:creator>
  <cp:lastModifiedBy>Priest, Justin T (DFG)</cp:lastModifiedBy>
  <cp:revision>5</cp:revision>
  <dcterms:created xsi:type="dcterms:W3CDTF">2023-09-12T23:15:45Z</dcterms:created>
  <dcterms:modified xsi:type="dcterms:W3CDTF">2023-11-14T02:26:39Z</dcterms:modified>
</cp:coreProperties>
</file>