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5696" autoAdjust="0"/>
  </p:normalViewPr>
  <p:slideViewPr>
    <p:cSldViewPr snapToGrid="0">
      <p:cViewPr varScale="1">
        <p:scale>
          <a:sx n="92" d="100"/>
          <a:sy n="9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</a:t>
            </a:r>
            <a:r>
              <a:rPr lang="en-US"/>
              <a:t>convert factor </a:t>
            </a:r>
            <a:r>
              <a:rPr lang="en-US" dirty="0"/>
              <a:t>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placeholder for an unknown value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0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4111</Words>
  <Application>Microsoft Office PowerPoint</Application>
  <PresentationFormat>Widescreen</PresentationFormat>
  <Paragraphs>592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thing!</vt:lpstr>
      <vt:lpstr>One last thing!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46</cp:revision>
  <dcterms:created xsi:type="dcterms:W3CDTF">2023-10-16T19:54:21Z</dcterms:created>
  <dcterms:modified xsi:type="dcterms:W3CDTF">2023-12-06T22:53:43Z</dcterms:modified>
</cp:coreProperties>
</file>