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32" r:id="rId3"/>
    <p:sldId id="411" r:id="rId4"/>
    <p:sldId id="405" r:id="rId5"/>
    <p:sldId id="434" r:id="rId6"/>
    <p:sldId id="402" r:id="rId7"/>
    <p:sldId id="383" r:id="rId8"/>
    <p:sldId id="401" r:id="rId9"/>
    <p:sldId id="331" r:id="rId10"/>
    <p:sldId id="431" r:id="rId11"/>
    <p:sldId id="332" r:id="rId12"/>
    <p:sldId id="412" r:id="rId13"/>
    <p:sldId id="430" r:id="rId14"/>
    <p:sldId id="297" r:id="rId15"/>
    <p:sldId id="313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488BF3-F36A-4D29-B1B4-B8B19BE2EB28}">
          <p14:sldIdLst>
            <p14:sldId id="256"/>
            <p14:sldId id="432"/>
          </p14:sldIdLst>
        </p14:section>
        <p14:section name="Section 1 - Welcome" id="{1711D4D6-A940-4D4B-B619-CA063D11BA72}">
          <p14:sldIdLst>
            <p14:sldId id="411"/>
            <p14:sldId id="405"/>
            <p14:sldId id="434"/>
            <p14:sldId id="402"/>
            <p14:sldId id="383"/>
            <p14:sldId id="401"/>
            <p14:sldId id="331"/>
            <p14:sldId id="431"/>
            <p14:sldId id="332"/>
            <p14:sldId id="412"/>
            <p14:sldId id="430"/>
            <p14:sldId id="297"/>
            <p14:sldId id="313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8729" autoAdjust="0"/>
  </p:normalViewPr>
  <p:slideViewPr>
    <p:cSldViewPr snapToGrid="0">
      <p:cViewPr varScale="1">
        <p:scale>
          <a:sx n="95" d="100"/>
          <a:sy n="95" d="100"/>
        </p:scale>
        <p:origin x="99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worth taking a moment to motivate what we’re doing.  Chances are, you’re a very proficient Excel user, and you’re good at your job.  And here we are pushing this new thing, so it’s worth talking about WHY.</a:t>
            </a:r>
          </a:p>
          <a:p>
            <a:endParaRPr lang="en-US" dirty="0"/>
          </a:p>
          <a:p>
            <a:r>
              <a:rPr lang="en-US" dirty="0"/>
              <a:t>So without going into the statistical and graphical tools that R provides, I’d just like to talk about reproducibility…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“anything that CAN be automated, SHOULD be automated”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why R?  Why not SAS, or </a:t>
            </a:r>
            <a:r>
              <a:rPr lang="en-US" dirty="0" err="1"/>
              <a:t>Matlab</a:t>
            </a:r>
            <a:r>
              <a:rPr lang="en-US" dirty="0"/>
              <a:t>, or C++, or any other script-based tool?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set the stage for the next couple days, it’s really useful to approach this like learning a new LANGUAGE.  Which … it is.</a:t>
            </a:r>
          </a:p>
          <a:p>
            <a:endParaRPr lang="en-US" dirty="0"/>
          </a:p>
          <a:p>
            <a:r>
              <a:rPr lang="en-US" dirty="0"/>
              <a:t>In that: it’s necessary to learn new vocab AND new grammar rules at the same time, otherwise it doesn’t make sense.  So be patient with yourselves, because it’s a stretch!</a:t>
            </a:r>
          </a:p>
          <a:p>
            <a:endParaRPr lang="en-US" dirty="0"/>
          </a:p>
          <a:p>
            <a:r>
              <a:rPr lang="en-US" dirty="0"/>
              <a:t>Also, it’s really only possible with immersion, and it won’t REALLY make sense until you USE it.  </a:t>
            </a:r>
            <a:r>
              <a:rPr lang="en-US"/>
              <a:t>And ideally, when you use it on your OWN stuff!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November 14–15, 2023</a:t>
            </a:r>
          </a:p>
          <a:p>
            <a:r>
              <a:rPr lang="en-US" sz="2000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455" y="3616601"/>
            <a:ext cx="8514080" cy="2949786"/>
          </a:xfrm>
        </p:spPr>
        <p:txBody>
          <a:bodyPr/>
          <a:lstStyle/>
          <a:p>
            <a:pPr algn="l"/>
            <a:r>
              <a:rPr lang="en-US" i="1" dirty="0"/>
              <a:t>The Virtual Meeting Housekeeping </a:t>
            </a:r>
            <a:r>
              <a:rPr lang="en-US" i="1" dirty="0" err="1"/>
              <a:t>Slide</a:t>
            </a:r>
            <a:r>
              <a:rPr lang="en-US" i="1" baseline="30000" dirty="0" err="1"/>
              <a:t>TM</a:t>
            </a:r>
            <a:endParaRPr lang="en-US" i="1" baseline="30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mute your microphone when you aren’t talking, but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keep your camera on, if you’re comfortable doing so!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HELP US KEEP THIS THING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be monitoring the meeting chat, if that’s better for you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5559294" y="2475854"/>
            <a:ext cx="6361773" cy="62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(thanks for your flexibility)</a:t>
            </a:r>
          </a:p>
        </p:txBody>
      </p:sp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585441"/>
            <a:ext cx="5135404" cy="176858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Proctor</a:t>
            </a:r>
            <a:br>
              <a:rPr lang="en-US" sz="6000" b="1" dirty="0"/>
            </a:br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Anchorage – Jiaqi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Douglas – Randy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Fairbanks – Mackenzie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Kodiak – Tyler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In the chat, write a sentence or two </a:t>
            </a:r>
            <a:r>
              <a:rPr lang="en-US" sz="2800" dirty="0"/>
              <a:t>about yourself: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Where your home ADF&amp;G office is</a:t>
            </a:r>
          </a:p>
          <a:p>
            <a:pPr lvl="1"/>
            <a:r>
              <a:rPr lang="en-US" sz="2800" dirty="0"/>
              <a:t>Something specific you’d like to take away from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0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443268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message us immediately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1430</Words>
  <Application>Microsoft Office PowerPoint</Application>
  <PresentationFormat>Widescreen</PresentationFormat>
  <Paragraphs>176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PowerPoint Presentation</vt:lpstr>
      <vt:lpstr>Proctor Introductions!</vt:lpstr>
      <vt:lpstr>Introductions!</vt:lpstr>
      <vt:lpstr>Welcome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23</cp:revision>
  <dcterms:created xsi:type="dcterms:W3CDTF">2023-10-16T21:59:28Z</dcterms:created>
  <dcterms:modified xsi:type="dcterms:W3CDTF">2023-12-10T21:44:12Z</dcterms:modified>
</cp:coreProperties>
</file>