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6627" autoAdjust="0"/>
  </p:normalViewPr>
  <p:slideViewPr>
    <p:cSldViewPr snapToGrid="0">
      <p:cViewPr varScale="1">
        <p:scale>
          <a:sx n="52" d="100"/>
          <a:sy n="52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24AC-637E-4C16-A5EC-04F4842B5A7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1A2-F486-4536-9EC3-8F3D924A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class that Justin and I would LOVE to teach someday is intermediate/advanced R.  Which maybe we will someday.</a:t>
            </a:r>
          </a:p>
          <a:p>
            <a:endParaRPr lang="en-US" dirty="0"/>
          </a:p>
          <a:p>
            <a:r>
              <a:rPr lang="en-US" dirty="0"/>
              <a:t>But actually, maybe we don’t have to, because hopefully you’ve got enough foundation now that if you want to check things out for yourselves, YOU CAN!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that R is “statistical software” and this is the first real mention of statistics!  But R has all the statistics things</a:t>
            </a:r>
          </a:p>
          <a:p>
            <a:endParaRPr lang="en-US" dirty="0"/>
          </a:p>
          <a:p>
            <a:r>
              <a:rPr lang="en-US" dirty="0"/>
              <a:t>This is the index for the STATS package documentation, and actually … this is just the beginning of the A’s.  R has all the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actually great for simulation!  So as a simple example, here’s simulating the results from a simple mark-recapture experiment</a:t>
            </a:r>
          </a:p>
          <a:p>
            <a:endParaRPr lang="en-US" dirty="0"/>
          </a:p>
          <a:p>
            <a:r>
              <a:rPr lang="en-US" dirty="0"/>
              <a:t>So here we set the population size, and the sizes of both samples</a:t>
            </a:r>
          </a:p>
          <a:p>
            <a:endParaRPr lang="en-US" dirty="0"/>
          </a:p>
          <a:p>
            <a:r>
              <a:rPr lang="en-US" dirty="0"/>
              <a:t>Then we can actually SIMULATE 10k replicates for the number of recaptures … this produces a vector, and we know how to math with these!!</a:t>
            </a:r>
          </a:p>
          <a:p>
            <a:endParaRPr lang="en-US" dirty="0"/>
          </a:p>
          <a:p>
            <a:r>
              <a:rPr lang="en-US" dirty="0"/>
              <a:t>Note that this doesn’t replace our typical sample size methods, but I would argue that it’s useful to give yourself an idea of how things might turn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your OWN functions and use them later, and here’s a simple example</a:t>
            </a:r>
          </a:p>
          <a:p>
            <a:endParaRPr lang="en-US" dirty="0"/>
          </a:p>
          <a:p>
            <a:r>
              <a:rPr lang="en-US" dirty="0"/>
              <a:t>It takes the sample sizes from each event and the number of recaptures as inputs (or ARGUMENTS) and returns the result!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your own packages?? Yeah, you can do that too!  This can be for yourself… or for others ….</a:t>
            </a:r>
          </a:p>
          <a:p>
            <a:r>
              <a:rPr lang="en-US" dirty="0"/>
              <a:t>I’ve actually written a few packages, and published these on CRAN, which is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all KINDS of cool algorithmic stuff that’s possible in R:</a:t>
            </a:r>
          </a:p>
          <a:p>
            <a:endParaRPr lang="en-US" dirty="0"/>
          </a:p>
          <a:p>
            <a:r>
              <a:rPr lang="en-US" dirty="0"/>
              <a:t>A pretty powerful thing can be a loop…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yes, you can GIS with R!  Check out this figure that Justin made (and I stole, </a:t>
            </a:r>
            <a:r>
              <a:rPr lang="en-US" dirty="0" err="1"/>
              <a:t>cuz</a:t>
            </a:r>
            <a:r>
              <a:rPr lang="en-US" dirty="0"/>
              <a:t> I thought it looked cool!)  This was all done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two things that </a:t>
            </a:r>
            <a:r>
              <a:rPr lang="en-US"/>
              <a:t>I’m going to demo….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813"/>
            <a:ext cx="9144000" cy="1080510"/>
          </a:xfrm>
        </p:spPr>
        <p:txBody>
          <a:bodyPr>
            <a:normAutofit/>
          </a:bodyPr>
          <a:lstStyle/>
          <a:p>
            <a:r>
              <a:rPr lang="en-US" sz="4800" dirty="0"/>
              <a:t>Intermediate / Advanced 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- The </a:t>
            </a:r>
            <a:r>
              <a:rPr lang="en-US" sz="2800" dirty="0" err="1"/>
              <a:t>adventu</a:t>
            </a:r>
            <a:r>
              <a:rPr lang="en-US" sz="2800" dirty="0"/>
              <a:t>{R}e begins!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65016-AA48-0BD7-711E-912ADF97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2946293"/>
            <a:ext cx="3463309" cy="32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779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Intermediate / Advanced R topics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14</cp:revision>
  <dcterms:created xsi:type="dcterms:W3CDTF">2023-10-17T23:45:43Z</dcterms:created>
  <dcterms:modified xsi:type="dcterms:W3CDTF">2023-12-08T23:31:40Z</dcterms:modified>
</cp:coreProperties>
</file>