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5" r:id="rId3"/>
    <p:sldId id="402" r:id="rId4"/>
    <p:sldId id="411" r:id="rId5"/>
    <p:sldId id="383" r:id="rId6"/>
    <p:sldId id="401" r:id="rId7"/>
    <p:sldId id="331" r:id="rId8"/>
    <p:sldId id="332" r:id="rId9"/>
    <p:sldId id="412" r:id="rId10"/>
    <p:sldId id="430" r:id="rId11"/>
    <p:sldId id="297" r:id="rId12"/>
    <p:sldId id="313" r:id="rId13"/>
    <p:sldId id="4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One remote teaching request: if possible, keep video on so I can see your 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/>
              <a:t>One remote teaching request: if possible, keep video on so I can see your 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This helps us a lot!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E368F2-1B64-47D8-8738-9C30079055F0}"/>
              </a:ext>
            </a:extLst>
          </p:cNvPr>
          <p:cNvSpPr txBox="1"/>
          <p:nvPr/>
        </p:nvSpPr>
        <p:spPr>
          <a:xfrm>
            <a:off x="7589000" y="152301"/>
            <a:ext cx="4600403" cy="2677656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library(leaflet)</a:t>
            </a:r>
          </a:p>
          <a:p>
            <a:endParaRPr lang="en-US" sz="1400" dirty="0"/>
          </a:p>
          <a:p>
            <a:r>
              <a:rPr lang="en-US" sz="1400" dirty="0"/>
              <a:t>df &lt;- </a:t>
            </a:r>
            <a:r>
              <a:rPr lang="en-US" sz="1400" dirty="0" err="1"/>
              <a:t>data.frame</a:t>
            </a:r>
            <a:r>
              <a:rPr lang="en-US" sz="1400" dirty="0"/>
              <a:t>(cities = c("Juneau", "Sitka", "Petersburg", "Ketchikan"), 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lat</a:t>
            </a:r>
            <a:r>
              <a:rPr lang="en-US" sz="1400" dirty="0"/>
              <a:t> = c(58.2758, 57.0529, 56.8122, 55.349), 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lng</a:t>
            </a:r>
            <a:r>
              <a:rPr lang="en-US" sz="1400" dirty="0"/>
              <a:t> = c(-134.3913, -135.3324, -132.9554, -131.670))</a:t>
            </a:r>
          </a:p>
          <a:p>
            <a:endParaRPr lang="en-US" sz="1400" dirty="0"/>
          </a:p>
          <a:p>
            <a:r>
              <a:rPr lang="en-US" sz="1400" dirty="0"/>
              <a:t>leaflet(df) %&gt;%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addTiles</a:t>
            </a:r>
            <a:r>
              <a:rPr lang="en-US" sz="1400" dirty="0"/>
              <a:t>() %&gt;%  # Add default OpenStreetMap map tiles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addMarkers</a:t>
            </a:r>
            <a:r>
              <a:rPr lang="en-US" sz="1400" dirty="0"/>
              <a:t>(popup = ~cities, </a:t>
            </a:r>
          </a:p>
          <a:p>
            <a:r>
              <a:rPr lang="en-US" sz="1400" dirty="0"/>
              <a:t>              label = ~cities,</a:t>
            </a:r>
          </a:p>
          <a:p>
            <a:r>
              <a:rPr lang="en-US" sz="1400" dirty="0"/>
              <a:t>              </a:t>
            </a:r>
            <a:r>
              <a:rPr lang="en-US" sz="1400" dirty="0" err="1"/>
              <a:t>labelOptions</a:t>
            </a:r>
            <a:r>
              <a:rPr lang="en-US" sz="1400" dirty="0"/>
              <a:t> = </a:t>
            </a:r>
            <a:r>
              <a:rPr lang="en-US" sz="1400" dirty="0" err="1"/>
              <a:t>labelOptions</a:t>
            </a:r>
            <a:r>
              <a:rPr lang="en-US" sz="1400" dirty="0"/>
              <a:t>(</a:t>
            </a:r>
            <a:r>
              <a:rPr lang="en-US" sz="1400" dirty="0" err="1"/>
              <a:t>noHide</a:t>
            </a:r>
            <a:r>
              <a:rPr lang="en-US" sz="1400" dirty="0"/>
              <a:t> = T))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FECE0E-E55E-474B-A5A6-0DD42862F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3"/>
          <a:stretch/>
        </p:blipFill>
        <p:spPr>
          <a:xfrm>
            <a:off x="2584222" y="0"/>
            <a:ext cx="96077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7045339" cy="1124712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Introductions – </a:t>
            </a:r>
            <a:r>
              <a:rPr lang="en-US" sz="4400" dirty="0">
                <a:highlight>
                  <a:srgbClr val="FFFF00"/>
                </a:highlight>
              </a:rPr>
              <a:t>this is a placeholder!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2718054"/>
            <a:ext cx="5724907" cy="363829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Today we have 19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do, and what kinds of analyses/figures you produce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1"/>
            <a:r>
              <a:rPr lang="en-US" sz="2800" dirty="0"/>
              <a:t>(maybe) something specific you’d like to take away from this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EA154C-4DC3-419A-BC38-CF09FB7CE4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70" r="22795"/>
          <a:stretch/>
        </p:blipFill>
        <p:spPr>
          <a:xfrm>
            <a:off x="9113143" y="336510"/>
            <a:ext cx="2903693" cy="21069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Files that Justin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D71E-6149-4BEB-A0F9-39C66851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Instructor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88" y="4874568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308008" y="1916057"/>
            <a:ext cx="6422635" cy="302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43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400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400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400" dirty="0"/>
              <a:t>ADF&amp;G Coho Salmon Researcher in Sitka &amp; Juneau</a:t>
            </a:r>
          </a:p>
        </p:txBody>
      </p:sp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6730643" y="1413145"/>
            <a:ext cx="5461357" cy="544485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6887" y="2478707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Most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unfortunately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1277</Words>
  <Application>Microsoft Office PowerPoint</Application>
  <PresentationFormat>Widescreen</PresentationFormat>
  <Paragraphs>158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Introductions – this is a placeholder!</vt:lpstr>
      <vt:lpstr>Welcome</vt:lpstr>
      <vt:lpstr>About Your Instructor</vt:lpstr>
      <vt:lpstr>Today’s Agenda</vt:lpstr>
      <vt:lpstr>Tomorrow…</vt:lpstr>
      <vt:lpstr>So why are we here?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11</cp:revision>
  <dcterms:created xsi:type="dcterms:W3CDTF">2023-10-16T21:59:28Z</dcterms:created>
  <dcterms:modified xsi:type="dcterms:W3CDTF">2023-10-26T17:05:53Z</dcterms:modified>
</cp:coreProperties>
</file>