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5" r:id="rId3"/>
    <p:sldId id="402" r:id="rId4"/>
    <p:sldId id="411" r:id="rId5"/>
    <p:sldId id="383" r:id="rId6"/>
    <p:sldId id="401" r:id="rId7"/>
    <p:sldId id="331" r:id="rId8"/>
    <p:sldId id="431" r:id="rId9"/>
    <p:sldId id="332" r:id="rId10"/>
    <p:sldId id="412" r:id="rId11"/>
    <p:sldId id="430" r:id="rId12"/>
    <p:sldId id="297" r:id="rId13"/>
    <p:sldId id="313" r:id="rId14"/>
    <p:sldId id="4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525" y="1304924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040" y="5106067"/>
            <a:ext cx="6753225" cy="1114425"/>
          </a:xfrm>
        </p:spPr>
        <p:txBody>
          <a:bodyPr/>
          <a:lstStyle/>
          <a:p>
            <a:r>
              <a:rPr lang="en-US" dirty="0"/>
              <a:t>November 14–15, 2023</a:t>
            </a:r>
          </a:p>
          <a:p>
            <a:r>
              <a:rPr lang="en-US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4966652" y="3120328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366397"/>
            <a:ext cx="6397222" cy="39899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Today we have 17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/>
            <a:r>
              <a:rPr lang="en-US" sz="2400" dirty="0"/>
              <a:t>(Optional) Something specific you’d like to take away from this course?</a:t>
            </a:r>
          </a:p>
          <a:p>
            <a:pPr lvl="1"/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1187</Words>
  <Application>Microsoft Office PowerPoint</Application>
  <PresentationFormat>Widescreen</PresentationFormat>
  <Paragraphs>152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 Introduction to the R Programming Language for Biologists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15</cp:revision>
  <dcterms:created xsi:type="dcterms:W3CDTF">2023-10-16T21:59:28Z</dcterms:created>
  <dcterms:modified xsi:type="dcterms:W3CDTF">2023-11-12T21:33:43Z</dcterms:modified>
</cp:coreProperties>
</file>