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5" r:id="rId3"/>
    <p:sldId id="41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A4C3-C59C-B916-A048-8657F3D4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F884-BC34-243F-C10E-631FFFAD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3D41-1399-9605-8C4A-4D036A6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71D8-BD84-C61B-4A62-DDA99E74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1281-CF78-A77E-29D4-35DBAF9F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F5E0-C829-2B80-B8AC-D624818F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288B-FFB3-DEDC-34DF-53DDDCED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C16B-1291-6C65-47F2-2F2E08B1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60E4-D544-308A-2814-6B037B91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4D54-5EED-422A-0255-F4FE1D04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19B1-4C8F-AFE9-EB8C-D90ED567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768B5-B422-DF0A-1D05-EDF00ADC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9918-5DE6-1B5E-8647-16EF77A4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91AD-E0B3-BE8D-E161-A306CFFB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39A4-9FD7-F527-211C-9AD5874E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4B1A-048F-640F-852E-2D119C68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019C-1926-197B-AE45-3D47D92B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9716-636F-F8DD-5E25-0AF4477A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D1F5-320E-CA17-B588-44021A69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0780-E81F-736A-81B7-A1C6483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6763-8CA0-DCA5-45CD-3BF73FEA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A7796-36E8-6B5C-00A4-AB58A87B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C9E0-2D78-031A-8BB6-4B901855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494C-D7D1-7973-5486-2DC620E0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C15-6304-EB18-F823-C0447381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33B8-1821-AB63-8423-722F296F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AD68-34FC-4AD6-2D7A-38876E05F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D9E84-1215-6FC6-FC00-A7795EB6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18634-73B4-681C-398C-1BDE9E04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1CEA-9004-4084-450F-B00A855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D1D57-F9FD-018E-1FA5-A229021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744E-0E4A-39BC-9EC5-5C7827B1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D6AA-F57A-A019-C858-9FDB6E7B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17A25-6BD0-AAF3-181B-AACC295F0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B8EAF-E1F3-131B-EBCC-20E08F5A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12955-C0D0-826C-60E5-632316338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DEA83-0107-2212-B2EA-F8BC1D6F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C1E11-8BC0-343E-29F3-B1AE5E6F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5105-DD0A-9735-45CC-4ECD5B98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0980-E60C-0E52-3138-A3192AE9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1006E-35AC-301D-E5A4-E47ED23D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60B2D-408C-B09D-74B0-66679724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9BA5-417D-8EA5-363C-070B8149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5AC05-FE19-5E15-DD30-CF84B0E0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5251F-0B5B-F731-D8B4-B58A68A3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4CD99-EBA2-0C51-1F4D-31A6189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7D21-326B-42AC-F51C-9F10B3A5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B51C-B451-CDAD-D2B2-5DC7E1F6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AE9A-4B23-F6D5-DB63-08B027A1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4643-65C7-3DC2-BB60-16C445F2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27367-FEA9-F5EC-A4D6-D927B519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3E072-3593-97E9-22B5-3FE2E1B7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C92E-A8B5-18CA-BE48-E1BE1D9C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1FEE9-DA38-5CB5-C330-38CECD4E1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1FE2-F3D0-4C6A-90A0-FBF6AF7F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6DB5-451D-25F0-A70E-C47D4C8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91DF-0F7B-B31F-DFD5-BCAFB24B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B938-F6E8-98F9-80A5-5B0955ED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006C8-87B3-DEF9-FE5B-15C7ABB9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4986-93C3-E8D7-1D93-CB454218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F39D-9D00-9C24-63D7-8448E6FBB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FACC-0CC4-43F8-B485-7B35D41C6D4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9EA58-E69F-9B7C-C2DC-5FCC6F5DF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9310-CD80-B2E3-D8B5-6D741B5D8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C8AD-B891-4D62-9EF2-8193E9D3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6FEB-FF2E-3534-75A5-D7033E063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E13E2-06B2-ABAA-5743-DC0B06904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B1DD53-F6D0-4961-B53F-AC3504E10069}"/>
              </a:ext>
            </a:extLst>
          </p:cNvPr>
          <p:cNvSpPr txBox="1">
            <a:spLocks/>
          </p:cNvSpPr>
          <p:nvPr/>
        </p:nvSpPr>
        <p:spPr>
          <a:xfrm>
            <a:off x="665787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Cleanup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certain rows: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certain cols: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Rename columns: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rename()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new column: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mutate()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Review: Data</vt:lpstr>
      <vt:lpstr>Pipe %&gt;%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1</cp:revision>
  <dcterms:created xsi:type="dcterms:W3CDTF">2023-11-15T05:01:35Z</dcterms:created>
  <dcterms:modified xsi:type="dcterms:W3CDTF">2023-11-15T05:02:21Z</dcterms:modified>
</cp:coreProperties>
</file>