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54" r:id="rId13"/>
    <p:sldId id="348" r:id="rId14"/>
    <p:sldId id="349" r:id="rId15"/>
    <p:sldId id="350" r:id="rId16"/>
    <p:sldId id="355" r:id="rId17"/>
    <p:sldId id="351" r:id="rId18"/>
    <p:sldId id="352" r:id="rId19"/>
    <p:sldId id="353" r:id="rId20"/>
    <p:sldId id="358" r:id="rId21"/>
    <p:sldId id="356" r:id="rId22"/>
    <p:sldId id="3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hyperlink" Target="https://cran.r-project.org/web/packages/dplyr/vignettes/dply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typical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a subset of columns</a:t>
            </a:r>
            <a:r>
              <a:rPr lang="en-US" sz="3600" b="1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1116822" y="940800"/>
            <a:ext cx="7009908" cy="109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04525" y="2924164"/>
            <a:ext cx="6787475" cy="282809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names(catchdata) %in% c("station", "catch")]</a:t>
            </a:r>
          </a:p>
          <a:p>
            <a:pPr lvl="1"/>
            <a:r>
              <a:rPr lang="en-US" sz="1800" dirty="0"/>
              <a:t>Messy!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637132" y="1916764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3912636" y="1028803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280273" y="5693106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3747362" y="5233263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176756" y="6328381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</p:spTree>
    <p:extLst>
      <p:ext uri="{BB962C8B-B14F-4D97-AF65-F5344CB8AC3E}">
        <p14:creationId xmlns:p14="http://schemas.microsoft.com/office/powerpoint/2010/main" val="12066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a subset of rows</a:t>
            </a:r>
            <a:r>
              <a:rPr lang="en-US" sz="3600" b="1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1313660" y="9746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46369" y="4785648"/>
            <a:ext cx="6787475" cy="14870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2452" y="17615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4117386" y="4689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737658" y="7840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7200900" cy="12410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2451" y="1463403"/>
            <a:ext cx="8239535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4951211" y="-2368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2451" y="146340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361143" y="1132377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914240" y="5394598"/>
            <a:ext cx="6277760" cy="124103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==“sun”] &lt;- “SUN!”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>
            <a:off x="4809647" y="1444402"/>
            <a:ext cx="371378" cy="1998129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4465222" y="2629156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>
            <a:off x="6600917" y="2146626"/>
            <a:ext cx="371378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6279359" y="266428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7418402" y="266428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>
            <a:off x="7666526" y="1963418"/>
            <a:ext cx="371378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305548" y="1570672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892041" y="3814916"/>
            <a:ext cx="7200900" cy="25603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2452" y="1463403"/>
            <a:ext cx="705562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4010856" y="-246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2003911" y="1047871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32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2452" y="1463402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Pull values from a lookup table!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648227" y="2672727"/>
            <a:ext cx="4886578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23" y="0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026609" y="5280348"/>
            <a:ext cx="4107828" cy="131563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2989010" y="266850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331121F-7BE7-BB18-E177-5C4B06848668}"/>
              </a:ext>
            </a:extLst>
          </p:cNvPr>
          <p:cNvSpPr/>
          <p:nvPr/>
        </p:nvSpPr>
        <p:spPr>
          <a:xfrm>
            <a:off x="9381506" y="3170712"/>
            <a:ext cx="1128156" cy="34438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1660565" y="2128246"/>
            <a:ext cx="1795153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3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587" y="3429000"/>
            <a:ext cx="44388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six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102126" y="1898489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Loaded with </a:t>
            </a:r>
            <a:r>
              <a:rPr lang="en-US" sz="2000" dirty="0" err="1"/>
              <a:t>tidyverse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352261" y="1898489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2094</Words>
  <Application>Microsoft Office PowerPoint</Application>
  <PresentationFormat>Widescreen</PresentationFormat>
  <Paragraphs>311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</vt:lpstr>
      <vt:lpstr>Motivation: Matt’s typical Base R data workflow…</vt:lpstr>
      <vt:lpstr>What is the Tidyverse?</vt:lpstr>
      <vt:lpstr>First, some fake data…</vt:lpstr>
      <vt:lpstr>select(): only keep a subset of columns </vt:lpstr>
      <vt:lpstr>filter(): only keep a subset of rows </vt:lpstr>
      <vt:lpstr>mutate(): make (or transform) columns </vt:lpstr>
      <vt:lpstr>mutate(): make (or transform) columns </vt:lpstr>
      <vt:lpstr>rename(): rename columns</vt:lpstr>
      <vt:lpstr>left_join(): Pull values from a lookup table!</vt:lpstr>
      <vt:lpstr>…and many more…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16</cp:revision>
  <dcterms:created xsi:type="dcterms:W3CDTF">2023-10-16T23:28:59Z</dcterms:created>
  <dcterms:modified xsi:type="dcterms:W3CDTF">2023-10-26T19:27:44Z</dcterms:modified>
</cp:coreProperties>
</file>