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431" r:id="rId9"/>
    <p:sldId id="332" r:id="rId10"/>
    <p:sldId id="412" r:id="rId11"/>
    <p:sldId id="430" r:id="rId12"/>
    <p:sldId id="297" r:id="rId13"/>
    <p:sldId id="313" r:id="rId14"/>
    <p:sldId id="4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489" autoAdjust="0"/>
  </p:normalViewPr>
  <p:slideViewPr>
    <p:cSldViewPr snapToGrid="0">
      <p:cViewPr varScale="1">
        <p:scale>
          <a:sx n="95" d="100"/>
          <a:sy n="95" d="100"/>
        </p:scale>
        <p:origin x="9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16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B3F2C-CB36-F1CC-A78D-E914E5B4CF89}"/>
              </a:ext>
            </a:extLst>
          </p:cNvPr>
          <p:cNvSpPr txBox="1"/>
          <p:nvPr/>
        </p:nvSpPr>
        <p:spPr>
          <a:xfrm>
            <a:off x="552659" y="6109398"/>
            <a:ext cx="83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remote learning request: if possible, keep your camera on often (but not always). This way we can see if you’re following us or confused :)</a:t>
            </a:r>
          </a:p>
        </p:txBody>
      </p: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1217</Words>
  <Application>Microsoft Office PowerPoint</Application>
  <PresentationFormat>Widescreen</PresentationFormat>
  <Paragraphs>153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Introduction to the R Programming Language for Biologists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16</cp:revision>
  <dcterms:created xsi:type="dcterms:W3CDTF">2023-10-16T21:59:28Z</dcterms:created>
  <dcterms:modified xsi:type="dcterms:W3CDTF">2023-11-13T23:05:24Z</dcterms:modified>
</cp:coreProperties>
</file>