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5696" autoAdjust="0"/>
  </p:normalViewPr>
  <p:slideViewPr>
    <p:cSldViewPr snapToGrid="0">
      <p:cViewPr varScale="1">
        <p:scale>
          <a:sx n="81" d="100"/>
          <a:sy n="81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of field techs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R will actually let you </a:t>
            </a:r>
            <a:r>
              <a:rPr lang="en-US"/>
              <a:t>convert factor </a:t>
            </a:r>
            <a:r>
              <a:rPr lang="en-US" dirty="0"/>
              <a:t>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placeholder for an unknown value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 between things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way of denoting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31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 between things,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259883" cy="548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328480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1131632" y="4907367"/>
            <a:ext cx="2332919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&lt;esc&gt; key</a:t>
            </a:r>
          </a:p>
          <a:p>
            <a:pPr marL="0" indent="0">
              <a:buNone/>
            </a:pPr>
            <a:r>
              <a:rPr lang="en-US" b="1" dirty="0"/>
              <a:t>and 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8" y="5072929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3927256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4115</Words>
  <Application>Microsoft Office PowerPoint</Application>
  <PresentationFormat>Widescreen</PresentationFormat>
  <Paragraphs>592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thing!</vt:lpstr>
      <vt:lpstr>One last thing!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47</cp:revision>
  <dcterms:created xsi:type="dcterms:W3CDTF">2023-10-16T19:54:21Z</dcterms:created>
  <dcterms:modified xsi:type="dcterms:W3CDTF">2023-12-07T23:58:07Z</dcterms:modified>
</cp:coreProperties>
</file>