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32" r:id="rId3"/>
    <p:sldId id="405" r:id="rId4"/>
    <p:sldId id="402" r:id="rId5"/>
    <p:sldId id="411" r:id="rId6"/>
    <p:sldId id="383" r:id="rId7"/>
    <p:sldId id="401" r:id="rId8"/>
    <p:sldId id="331" r:id="rId9"/>
    <p:sldId id="431" r:id="rId10"/>
    <p:sldId id="332" r:id="rId11"/>
    <p:sldId id="412" r:id="rId12"/>
    <p:sldId id="430" r:id="rId13"/>
    <p:sldId id="297" r:id="rId14"/>
    <p:sldId id="313" r:id="rId15"/>
    <p:sldId id="4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8489" autoAdjust="0"/>
  </p:normalViewPr>
  <p:slideViewPr>
    <p:cSldViewPr snapToGrid="0">
      <p:cViewPr varScale="1">
        <p:scale>
          <a:sx n="95" d="100"/>
          <a:sy n="95" d="100"/>
        </p:scale>
        <p:origin x="99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section we’ll go over what R is, the basic overview of the “grammar” used, and some simple commands. For this first section, it will mostly be </a:t>
            </a:r>
            <a:r>
              <a:rPr lang="en-US" dirty="0" err="1"/>
              <a:t>powerpoint</a:t>
            </a:r>
            <a:r>
              <a:rPr lang="en-US" dirty="0"/>
              <a:t> based so follow along with the slideshow. </a:t>
            </a:r>
          </a:p>
          <a:p>
            <a:r>
              <a:rPr lang="en-US" dirty="0"/>
              <a:t>In sections 2 through 4 we’ll cover more about how to understand what R is and how to get it to do what you want. These are broken into individual script files for each section so that you may follow along. We’ll build a little bit more on the foundations previously learned with each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 we have a little bit of a roadmap, here’s tomorrow’s schedule</a:t>
            </a:r>
          </a:p>
          <a:p>
            <a:r>
              <a:rPr lang="en-US" dirty="0"/>
              <a:t>Don’t stress too much about your final project. You won’t have to present it and nothing needs to be shared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you should pay close attention to the slides, sometimes you should be practicing in RStudio; I’ll let you know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762" y="2385182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385" y="4919167"/>
            <a:ext cx="6753225" cy="1114425"/>
          </a:xfrm>
        </p:spPr>
        <p:txBody>
          <a:bodyPr>
            <a:normAutofit/>
          </a:bodyPr>
          <a:lstStyle/>
          <a:p>
            <a:r>
              <a:rPr lang="en-US" sz="2000" dirty="0"/>
              <a:t>November 14–15, 2023</a:t>
            </a:r>
          </a:p>
          <a:p>
            <a:r>
              <a:rPr lang="en-US" sz="2000" dirty="0"/>
              <a:t>Matt Tyers &amp; Justin Priest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2719385" y="4230442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 – Sport Fish RTS &amp; Comm Fish R1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182" y="1728055"/>
            <a:ext cx="9219141" cy="798986"/>
          </a:xfrm>
        </p:spPr>
        <p:txBody>
          <a:bodyPr>
            <a:noAutofit/>
          </a:bodyPr>
          <a:lstStyle/>
          <a:p>
            <a:r>
              <a:rPr lang="en-US" sz="4400" b="1" dirty="0"/>
              <a:t>…coming to a Teams window near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455" y="3616601"/>
            <a:ext cx="8514080" cy="2949786"/>
          </a:xfrm>
        </p:spPr>
        <p:txBody>
          <a:bodyPr/>
          <a:lstStyle/>
          <a:p>
            <a:pPr algn="l"/>
            <a:r>
              <a:rPr lang="en-US" i="1" dirty="0"/>
              <a:t>The Virtual Meeting Housekeeping </a:t>
            </a:r>
            <a:r>
              <a:rPr lang="en-US" i="1" dirty="0" err="1"/>
              <a:t>Slide</a:t>
            </a:r>
            <a:r>
              <a:rPr lang="en-US" i="1" baseline="30000" dirty="0" err="1"/>
              <a:t>TM</a:t>
            </a:r>
            <a:endParaRPr lang="en-US" i="1" baseline="30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mute your microphone when you aren’t talking, but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keep your camera on, if you’re comfortable doing so!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HELP US KEEP THIS THING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will be monitoring the meeting chat, if that’s better for you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Please resist the temptation to multitask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5559294" y="2475854"/>
            <a:ext cx="6361773" cy="62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(thanks for your flexibility)</a:t>
            </a:r>
          </a:p>
        </p:txBody>
      </p:sp>
    </p:spTree>
    <p:extLst>
      <p:ext uri="{BB962C8B-B14F-4D97-AF65-F5344CB8AC3E}">
        <p14:creationId xmlns:p14="http://schemas.microsoft.com/office/powerpoint/2010/main" val="19551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366397"/>
            <a:ext cx="6397222" cy="398995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Today we have 16 participants!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Briefly i</a:t>
            </a:r>
            <a:r>
              <a:rPr lang="en-US" sz="2800" dirty="0"/>
              <a:t>ntroduce yourself, including</a:t>
            </a:r>
          </a:p>
          <a:p>
            <a:pPr lvl="1"/>
            <a:r>
              <a:rPr lang="en-US" sz="2800" dirty="0"/>
              <a:t>What type of work you do</a:t>
            </a:r>
          </a:p>
          <a:p>
            <a:pPr lvl="1"/>
            <a:r>
              <a:rPr lang="en-US" sz="2800" dirty="0"/>
              <a:t>Your R experience / familiarity</a:t>
            </a:r>
          </a:p>
          <a:p>
            <a:pPr lvl="2"/>
            <a:r>
              <a:rPr lang="en-US" sz="2400" dirty="0"/>
              <a:t>(Optional) Something specific you’d like to take away from this course?</a:t>
            </a:r>
          </a:p>
          <a:p>
            <a:pPr lvl="1"/>
            <a:r>
              <a:rPr lang="en-US" sz="2800" dirty="0"/>
              <a:t>One small, non-work accomplishment from the past year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5B3F2C-CB36-F1CC-A78D-E914E5B4CF89}"/>
              </a:ext>
            </a:extLst>
          </p:cNvPr>
          <p:cNvSpPr txBox="1"/>
          <p:nvPr/>
        </p:nvSpPr>
        <p:spPr>
          <a:xfrm>
            <a:off x="552659" y="6109398"/>
            <a:ext cx="839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One remote learning request: if possible, keep your camera on often (but not always). This way we can see if you’re following us or confused :)</a:t>
            </a:r>
          </a:p>
        </p:txBody>
      </p: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052480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let me know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me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2020 UAF CFOS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2014 Montana State Statistics Graduate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2477-B04B-41CD-B187-DF3BDF1E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D436-6A5A-4189-AD98-3CF0D84D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28" y="1911446"/>
            <a:ext cx="7908095" cy="386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 – Welcome!</a:t>
            </a:r>
          </a:p>
          <a:p>
            <a:pPr marL="0" indent="0">
              <a:buNone/>
            </a:pPr>
            <a:r>
              <a:rPr lang="en-US" i="1" dirty="0"/>
              <a:t>2 – About R &amp; RStudio</a:t>
            </a:r>
          </a:p>
          <a:p>
            <a:pPr marL="0" indent="0">
              <a:buNone/>
            </a:pPr>
            <a:r>
              <a:rPr lang="en-US" i="1" dirty="0"/>
              <a:t>3 – Programming basics, part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4 – Programming basics, part II</a:t>
            </a:r>
          </a:p>
          <a:p>
            <a:pPr marL="0" indent="0">
              <a:buNone/>
            </a:pPr>
            <a:r>
              <a:rPr lang="en-US" i="1" dirty="0"/>
              <a:t>5 – Reading (real)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0FDD-5A0B-47E3-8B31-24B773E7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555FAF-63CC-44A8-96D7-088CCCF93F08}"/>
              </a:ext>
            </a:extLst>
          </p:cNvPr>
          <p:cNvSpPr txBox="1">
            <a:spLocks/>
          </p:cNvSpPr>
          <p:nvPr/>
        </p:nvSpPr>
        <p:spPr>
          <a:xfrm>
            <a:off x="6982297" y="2356119"/>
            <a:ext cx="5195454" cy="312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Each section will be organized by:</a:t>
            </a:r>
          </a:p>
          <a:p>
            <a:pPr marL="0" indent="0">
              <a:buNone/>
            </a:pPr>
            <a:r>
              <a:rPr lang="en-US" dirty="0"/>
              <a:t>~30 min PowerPoint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~20–30 min RStudio demo</a:t>
            </a:r>
          </a:p>
          <a:p>
            <a:pPr marL="0" indent="0">
              <a:buNone/>
            </a:pPr>
            <a:r>
              <a:rPr lang="en-US" dirty="0"/>
              <a:t>~10–20 min “</a:t>
            </a:r>
            <a:r>
              <a:rPr lang="en-US" dirty="0" err="1"/>
              <a:t>learnr</a:t>
            </a:r>
            <a:r>
              <a:rPr lang="en-US" dirty="0"/>
              <a:t>” code practice</a:t>
            </a:r>
          </a:p>
          <a:p>
            <a:pPr marL="0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2000" i="1" dirty="0"/>
              <a:t>Some </a:t>
            </a:r>
            <a:r>
              <a:rPr lang="en-US" sz="2000" i="1" dirty="0" err="1"/>
              <a:t>learnr</a:t>
            </a:r>
            <a:r>
              <a:rPr lang="en-US" sz="2000" i="1" dirty="0"/>
              <a:t> tutorials will not be able to be completed on time; that’s ok! Finish later</a:t>
            </a:r>
            <a:endParaRPr lang="en-US" sz="24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3D035-60BA-41F9-B1AF-8278F40622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6311890" y="1864478"/>
            <a:ext cx="519290" cy="4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1FB-D159-4FD1-8F86-72EFE5A1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Tomorrow…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70503-D512-448F-8F00-BB844688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186E8D-D29C-40D4-9691-CBCE1B8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3156" cy="3998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   (Welcome back &amp; review)</a:t>
            </a:r>
          </a:p>
          <a:p>
            <a:pPr marL="0" indent="0">
              <a:buNone/>
            </a:pPr>
            <a:r>
              <a:rPr lang="en-US" i="1" dirty="0"/>
              <a:t>6 – Data Manipulation</a:t>
            </a:r>
          </a:p>
          <a:p>
            <a:pPr marL="0" indent="0">
              <a:buNone/>
            </a:pPr>
            <a:r>
              <a:rPr lang="en-US" i="1" dirty="0"/>
              <a:t>7.1 – Amazing charts &amp; how to make them I</a:t>
            </a:r>
          </a:p>
          <a:p>
            <a:pPr marL="0" indent="0">
              <a:buNone/>
            </a:pPr>
            <a:r>
              <a:rPr lang="en-US" i="1" dirty="0"/>
              <a:t>   (Lunch)</a:t>
            </a:r>
          </a:p>
          <a:p>
            <a:pPr marL="0" indent="0">
              <a:buNone/>
            </a:pPr>
            <a:r>
              <a:rPr lang="en-US" i="1" dirty="0"/>
              <a:t>7.2 – Amazing charts &amp; how to make them II</a:t>
            </a:r>
          </a:p>
          <a:p>
            <a:pPr marL="0" indent="0">
              <a:buNone/>
            </a:pPr>
            <a:r>
              <a:rPr lang="en-US" i="1" dirty="0"/>
              <a:t>8 – Intermediate/Advanced topics</a:t>
            </a:r>
          </a:p>
          <a:p>
            <a:pPr marL="0" indent="0">
              <a:buNone/>
            </a:pPr>
            <a:r>
              <a:rPr lang="en-US" i="1" dirty="0"/>
              <a:t>9 – Project!</a:t>
            </a:r>
          </a:p>
          <a:p>
            <a:pPr marL="0" indent="0">
              <a:buNone/>
            </a:pPr>
            <a:r>
              <a:rPr lang="en-US" i="1" dirty="0"/>
              <a:t>10 – </a:t>
            </a:r>
            <a:r>
              <a:rPr lang="en-US" i="1" dirty="0" err="1"/>
              <a:t>Wrapup</a:t>
            </a:r>
            <a:r>
              <a:rPr lang="en-US" i="1" dirty="0"/>
              <a:t> &amp; what’s next?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E735ED-C601-4F18-9F8E-6A85158565DE}"/>
              </a:ext>
            </a:extLst>
          </p:cNvPr>
          <p:cNvSpPr txBox="1">
            <a:spLocks/>
          </p:cNvSpPr>
          <p:nvPr/>
        </p:nvSpPr>
        <p:spPr>
          <a:xfrm>
            <a:off x="7757961" y="925479"/>
            <a:ext cx="4093433" cy="238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Project!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Throughout today, think of a project that you’ll work on tomorrow, especially whether any issues we’ll discuss pertain to your dataset.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AE72D0-4B4B-45F1-8EC5-498A7F3ADCD9}"/>
              </a:ext>
            </a:extLst>
          </p:cNvPr>
          <p:cNvSpPr txBox="1">
            <a:spLocks/>
          </p:cNvSpPr>
          <p:nvPr/>
        </p:nvSpPr>
        <p:spPr>
          <a:xfrm>
            <a:off x="3721" y="5824444"/>
            <a:ext cx="12192001" cy="71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/>
              <a:t>Today will be a little dry but tomorrow will be very visual!</a:t>
            </a:r>
          </a:p>
        </p:txBody>
      </p:sp>
    </p:spTree>
    <p:extLst>
      <p:ext uri="{BB962C8B-B14F-4D97-AF65-F5344CB8AC3E}">
        <p14:creationId xmlns:p14="http://schemas.microsoft.com/office/powerpoint/2010/main" val="1172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1284</Words>
  <Application>Microsoft Office PowerPoint</Application>
  <PresentationFormat>Widescreen</PresentationFormat>
  <Paragraphs>161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 Introduction to the R Programming Language for Biologists</vt:lpstr>
      <vt:lpstr>…coming to a Teams window near you!</vt:lpstr>
      <vt:lpstr>Introductions!</vt:lpstr>
      <vt:lpstr>Welcome</vt:lpstr>
      <vt:lpstr>PowerPoint Presentation</vt:lpstr>
      <vt:lpstr>Today’s Agenda</vt:lpstr>
      <vt:lpstr>Tomorrow…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Priest, Justin T (DFG)</cp:lastModifiedBy>
  <cp:revision>17</cp:revision>
  <dcterms:created xsi:type="dcterms:W3CDTF">2023-10-16T21:59:28Z</dcterms:created>
  <dcterms:modified xsi:type="dcterms:W3CDTF">2023-11-13T23:17:22Z</dcterms:modified>
</cp:coreProperties>
</file>