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432" r:id="rId3"/>
    <p:sldId id="411" r:id="rId4"/>
    <p:sldId id="405" r:id="rId5"/>
    <p:sldId id="434" r:id="rId6"/>
    <p:sldId id="402" r:id="rId7"/>
    <p:sldId id="383" r:id="rId8"/>
    <p:sldId id="401" r:id="rId9"/>
    <p:sldId id="331" r:id="rId10"/>
    <p:sldId id="431" r:id="rId11"/>
    <p:sldId id="332" r:id="rId12"/>
    <p:sldId id="412" r:id="rId13"/>
    <p:sldId id="430" r:id="rId14"/>
    <p:sldId id="297" r:id="rId15"/>
    <p:sldId id="313" r:id="rId16"/>
    <p:sldId id="42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488BF3-F36A-4D29-B1B4-B8B19BE2EB28}">
          <p14:sldIdLst>
            <p14:sldId id="256"/>
            <p14:sldId id="432"/>
          </p14:sldIdLst>
        </p14:section>
        <p14:section name="Section 1 - Welcome" id="{1711D4D6-A940-4D4B-B619-CA063D11BA72}">
          <p14:sldIdLst>
            <p14:sldId id="411"/>
            <p14:sldId id="405"/>
            <p14:sldId id="434"/>
            <p14:sldId id="402"/>
            <p14:sldId id="383"/>
            <p14:sldId id="401"/>
            <p14:sldId id="331"/>
            <p14:sldId id="431"/>
            <p14:sldId id="332"/>
            <p14:sldId id="412"/>
            <p14:sldId id="430"/>
            <p14:sldId id="297"/>
            <p14:sldId id="313"/>
            <p14:sldId id="4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2" autoAdjust="0"/>
    <p:restoredTop sz="88729" autoAdjust="0"/>
  </p:normalViewPr>
  <p:slideViewPr>
    <p:cSldViewPr snapToGrid="0">
      <p:cViewPr varScale="1">
        <p:scale>
          <a:sx n="95" d="100"/>
          <a:sy n="95" d="100"/>
        </p:scale>
        <p:origin x="996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87D8F-AD3F-4F1D-953F-F6D09F384E0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618BD-5D63-447F-BEC2-3BD80D62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20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of this, the slides are intentionally a little bit wordy. I apologize for that as it makes the aesthetics worse but I want this document to serve a little bit as a reference guide for you. </a:t>
            </a:r>
          </a:p>
          <a:p>
            <a:r>
              <a:rPr lang="en-US" dirty="0"/>
              <a:t>Today might be slow but we’re laying the foundation for charts &amp; modeling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 everyone needs to be an expert, but if you’re here, I want you to move up a level and at least be able to “read”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46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Teaching philosophy thanks 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http://teachtogether.tech/en/index.html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https://journals.plos.org/ploscompbiol/article?id=10.1371/journal.pcbi.1006023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6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points are so important that I’m going to reiterate them again here. </a:t>
            </a:r>
          </a:p>
          <a:p>
            <a:r>
              <a:rPr lang="en-US" dirty="0"/>
              <a:t>This point, especially the last one, can be the difference between success and frustration.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39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everyone introduce themselves in 1-2 sentences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68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2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first section we’ll go over what R is, the basic overview of the “grammar” used, and some simple commands. For this first section, it will mostly be </a:t>
            </a:r>
            <a:r>
              <a:rPr lang="en-US" dirty="0" err="1"/>
              <a:t>powerpoint</a:t>
            </a:r>
            <a:r>
              <a:rPr lang="en-US" dirty="0"/>
              <a:t> based so follow along with the slideshow. </a:t>
            </a:r>
          </a:p>
          <a:p>
            <a:r>
              <a:rPr lang="en-US" dirty="0"/>
              <a:t>In sections 2 through 4 we’ll cover more about how to understand what R is and how to get it to do what you want. These are broken into individual script files for each section so that you may follow along. We’ll build a little bit more on the foundations previously learned with each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39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so we have a little bit of a roadmap, here’s tomorrow’s schedule</a:t>
            </a:r>
          </a:p>
          <a:p>
            <a:r>
              <a:rPr lang="en-US" dirty="0"/>
              <a:t>Don’t stress too much about your final project. You won’t have to present it and nothing needs to be shared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8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worth taking a moment to motivate what we’re doing.  Chances are, you’re a very proficient Excel user, and you’re good at your job.  And here we are pushing this new thing, so it’s worth talking about WHY.</a:t>
            </a:r>
          </a:p>
          <a:p>
            <a:endParaRPr lang="en-US" dirty="0"/>
          </a:p>
          <a:p>
            <a:r>
              <a:rPr lang="en-US" dirty="0"/>
              <a:t>So without going into the statistical and graphical tools that R provides, I’d just like to talk about reproducibility…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618BD-5D63-447F-BEC2-3BD80D62BA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99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“anything that CAN be automated, SHOULD be automated”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618BD-5D63-447F-BEC2-3BD80D62BA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74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why R?  Why not SAS, or </a:t>
            </a:r>
            <a:r>
              <a:rPr lang="en-US" dirty="0" err="1"/>
              <a:t>Matlab</a:t>
            </a:r>
            <a:r>
              <a:rPr lang="en-US" dirty="0"/>
              <a:t>, or C++, or any other script-based tool?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618BD-5D63-447F-BEC2-3BD80D62BA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62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set the stage for the next couple days, it’s really useful to approach this like learning a new LANGUAGE.  Which … it is.</a:t>
            </a:r>
          </a:p>
          <a:p>
            <a:endParaRPr lang="en-US" dirty="0"/>
          </a:p>
          <a:p>
            <a:r>
              <a:rPr lang="en-US" dirty="0"/>
              <a:t>In that: it’s necessary to learn new vocab AND new grammar rules at the same time, otherwise it doesn’t make sense.  So be patient with yourselves, because it’s a stretch!</a:t>
            </a:r>
          </a:p>
          <a:p>
            <a:endParaRPr lang="en-US" dirty="0"/>
          </a:p>
          <a:p>
            <a:r>
              <a:rPr lang="en-US" dirty="0"/>
              <a:t>Also, it’s really only possible with immersion, and it won’t REALLY make sense until you USE it.  </a:t>
            </a:r>
            <a:r>
              <a:rPr lang="en-US"/>
              <a:t>And ideally, when you use it on your OWN stuff!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618BD-5D63-447F-BEC2-3BD80D62BA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00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9562-5E63-270B-CAF9-EF801259F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39126-FD54-4BA6-AEDF-40CE5CF33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3E1CB-2AA8-5982-57C0-CCB15446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F4B34-A506-D7A8-19BE-79D3F6BD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3F861-2781-F3F8-7AC3-6A3F8E8C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8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96EA-C5F5-D8D8-27CE-ECF23593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4271D-928C-F5F2-E6A5-4D4D9F979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E53D7-3728-0857-D313-8D106BF5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ADF3C-7D8C-059A-057A-6C585BCD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DD8F-B57C-16D0-60CA-7AECC719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4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4F11F-8C97-4ED5-0E1A-722DF0774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04DE1-72D9-2E82-8E43-63B0810F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085CA-F682-C0F5-5CD0-D7523649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05771-5445-C8BD-DA1A-49835546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B2AF5-E4A4-D9C0-BB37-F8FF86BD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8A8E-DEDB-5C3E-168D-75ABB7DD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1D4B-059A-CBF1-5CE9-B547E77F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BB44F-385C-81EB-4595-0355EC17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B656-49C9-0B5F-EC97-54958B7E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5EA96-B7C6-51A9-805E-7B81D4A1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2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C58E-E36D-89D7-712A-811AD757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891A3-341E-FC1B-C5BC-2B497D0BA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980A-256B-A447-E312-2248065A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B45DF-24B5-5915-8813-EF2D9944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3018A-0389-890C-4367-A3ADACA8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A255-2238-C469-5B24-F97C8A21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BDDC-AB3C-9680-6F25-495BDC067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6A477-6BE4-284C-302A-8558F11D3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7900F-0242-C912-2098-0AFF0318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63A91-5C27-86F7-9D14-17470463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2D42F-E5E9-9B4A-394F-2925B0CD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4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B7F2-7E54-EE2B-C28E-1E523149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50DAA-481A-2851-6D2C-D8620BE36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435C7-C041-6D9F-1FC9-62D732D7F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CA89E-C364-7B05-9345-8659B4DD8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5126F-491D-1659-6B22-799F39DF5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80DBD-22A5-6B1C-BFA9-BB594A0D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E6D69-6D49-4C00-7C00-14D236BD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441A5-9A46-8494-3823-48930737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9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0AE9-0470-4DA7-DC08-850A941C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597F6-73FB-F377-89A9-71C8C5C0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0895E-803D-9074-E9E4-4BAE0E81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CEEA5-CA2F-2BEE-13B7-C8625B3F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8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458EA-2E84-A949-E1BA-A1EC025F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31783-E778-7D40-50E1-15C1331D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89AE2-5D42-AA4B-1B39-0BA13A86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4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0B2F-BB3A-57AB-1560-869C3EEF5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C26D7-2053-FD9F-9EDA-5B9957A09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180DB-943A-0FC8-BABB-C9E044CC9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9813D-3E2A-C57E-0CCF-57748256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E44A7-8843-D6C6-F57B-565CD5AA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42482-069D-5493-8D8A-FE4FB1BE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9ACA-05C7-7437-6F82-68D90792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661953-12CC-CD91-FB2D-4C7A7FEC3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C1656-3D11-58FC-6FB8-E14F20209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9F1B9-3969-FE6F-10F6-9FA11C4E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06633-4BC5-BA2C-3C9D-0E2563D9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EC06D-6ED6-F95A-6312-EF9DA6DC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0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CB431F-0FCE-3D2F-FF85-CC202640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B4E53-B5EC-2A92-D95B-C0F29ADC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F0A63-C2CD-ADE0-68CE-B9CAB408C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187F-33B1-48D6-A8D1-B3CDAB36B40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380E-77EC-A983-6E43-8872DBC30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8D881-67EB-7E6B-0686-7A2653AAB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1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smoke on a white background&#10;&#10;Description automatically generated">
            <a:extLst>
              <a:ext uri="{FF2B5EF4-FFF2-40B4-BE49-F238E27FC236}">
                <a16:creationId xmlns:a16="http://schemas.microsoft.com/office/drawing/2014/main" id="{3D7F8E17-74EF-97EE-B202-8E2F88043E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3389">
            <a:off x="2492284" y="-271777"/>
            <a:ext cx="10314939" cy="2719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C539F-2378-0F99-6485-9AB89ECE9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762" y="2385182"/>
            <a:ext cx="8372475" cy="1530335"/>
          </a:xfrm>
        </p:spPr>
        <p:txBody>
          <a:bodyPr>
            <a:noAutofit/>
          </a:bodyPr>
          <a:lstStyle/>
          <a:p>
            <a:r>
              <a:rPr lang="en-US" sz="4400" b="1" dirty="0"/>
              <a:t>An Introduction to the R Programming Language for Biologists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28A8B-D655-CF24-B165-16CB5410C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385" y="4919167"/>
            <a:ext cx="6753225" cy="1114425"/>
          </a:xfrm>
        </p:spPr>
        <p:txBody>
          <a:bodyPr>
            <a:normAutofit/>
          </a:bodyPr>
          <a:lstStyle/>
          <a:p>
            <a:r>
              <a:rPr lang="en-US" sz="2000" dirty="0"/>
              <a:t>December 12–13, 2023</a:t>
            </a:r>
          </a:p>
          <a:p>
            <a:r>
              <a:rPr lang="en-US" sz="2000" dirty="0"/>
              <a:t>Matt Tyers &amp; Justin Priest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7FB462F-D73F-D264-9907-A23708A7E7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7" t="11647" r="63578"/>
          <a:stretch/>
        </p:blipFill>
        <p:spPr>
          <a:xfrm>
            <a:off x="0" y="0"/>
            <a:ext cx="3180080" cy="3363439"/>
          </a:xfrm>
          <a:prstGeom prst="rect">
            <a:avLst/>
          </a:prstGeom>
        </p:spPr>
      </p:pic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3D93F3F6-D0E6-A406-6F8F-21819EBBA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27" y="4162189"/>
            <a:ext cx="4821743" cy="278177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1CBF6D2-E801-F105-E1C5-13025732F0C6}"/>
              </a:ext>
            </a:extLst>
          </p:cNvPr>
          <p:cNvSpPr txBox="1">
            <a:spLocks/>
          </p:cNvSpPr>
          <p:nvPr/>
        </p:nvSpPr>
        <p:spPr>
          <a:xfrm>
            <a:off x="2719385" y="4230442"/>
            <a:ext cx="6753225" cy="620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ADF&amp;G Workshop – Sport Fish RTS &amp; Comm Fish R1</a:t>
            </a:r>
          </a:p>
        </p:txBody>
      </p:sp>
    </p:spTree>
    <p:extLst>
      <p:ext uri="{BB962C8B-B14F-4D97-AF65-F5344CB8AC3E}">
        <p14:creationId xmlns:p14="http://schemas.microsoft.com/office/powerpoint/2010/main" val="185856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80A7-0204-9CD9-DCFC-61FE609F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artoon character with a yellow background&#10;&#10;Description automatically generated">
            <a:extLst>
              <a:ext uri="{FF2B5EF4-FFF2-40B4-BE49-F238E27FC236}">
                <a16:creationId xmlns:a16="http://schemas.microsoft.com/office/drawing/2014/main" id="{F9E65229-512E-C113-6DD1-939F9FBC6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17" y="1825625"/>
            <a:ext cx="6694366" cy="4351338"/>
          </a:xfrm>
        </p:spPr>
      </p:pic>
    </p:spTree>
    <p:extLst>
      <p:ext uri="{BB962C8B-B14F-4D97-AF65-F5344CB8AC3E}">
        <p14:creationId xmlns:p14="http://schemas.microsoft.com/office/powerpoint/2010/main" val="2635761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Ok, so why R?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11086260" cy="5134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It’s free!</a:t>
            </a:r>
          </a:p>
          <a:p>
            <a:r>
              <a:rPr lang="en-US" dirty="0"/>
              <a:t>It’s (relatively) simple to learn</a:t>
            </a:r>
          </a:p>
          <a:p>
            <a:pPr lvl="1"/>
            <a:r>
              <a:rPr lang="en-US" dirty="0"/>
              <a:t>“high-level” language: you don’t have to be a computer scientist to write code</a:t>
            </a:r>
          </a:p>
          <a:p>
            <a:r>
              <a:rPr lang="en-US" dirty="0"/>
              <a:t>It’s powerful</a:t>
            </a:r>
          </a:p>
          <a:p>
            <a:pPr lvl="1"/>
            <a:r>
              <a:rPr lang="en-US" dirty="0"/>
              <a:t>Many sophisticated tools are already included</a:t>
            </a:r>
          </a:p>
          <a:p>
            <a:pPr lvl="1"/>
            <a:r>
              <a:rPr lang="en-US" dirty="0"/>
              <a:t>Easy to install packages that do even more!</a:t>
            </a:r>
          </a:p>
          <a:p>
            <a:r>
              <a:rPr lang="en-US" dirty="0"/>
              <a:t>It’s everywhere</a:t>
            </a:r>
          </a:p>
          <a:p>
            <a:pPr lvl="1"/>
            <a:r>
              <a:rPr lang="en-US" dirty="0"/>
              <a:t>R is becoming standard for research &amp; academia</a:t>
            </a:r>
          </a:p>
          <a:p>
            <a:r>
              <a:rPr lang="en-US" dirty="0"/>
              <a:t>It’s growing</a:t>
            </a:r>
          </a:p>
          <a:p>
            <a:pPr lvl="1"/>
            <a:r>
              <a:rPr lang="en-US" dirty="0"/>
              <a:t>The worldwide R community is friendly, helpful, and diverse</a:t>
            </a:r>
          </a:p>
          <a:p>
            <a:pPr lvl="1"/>
            <a:r>
              <a:rPr lang="en-US" dirty="0"/>
              <a:t>Continued development &amp; extension of new tools!</a:t>
            </a:r>
          </a:p>
        </p:txBody>
      </p:sp>
    </p:spTree>
    <p:extLst>
      <p:ext uri="{BB962C8B-B14F-4D97-AF65-F5344CB8AC3E}">
        <p14:creationId xmlns:p14="http://schemas.microsoft.com/office/powerpoint/2010/main" val="24660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1687-C4F4-4E91-B3D5-7EE1E4FF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33" y="129493"/>
            <a:ext cx="10515600" cy="1325563"/>
          </a:xfrm>
        </p:spPr>
        <p:txBody>
          <a:bodyPr/>
          <a:lstStyle/>
          <a:p>
            <a:r>
              <a:rPr lang="en-US" dirty="0"/>
              <a:t>Expectations for this course…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845C-4976-4360-8827-F7634849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4237" cy="4351338"/>
          </a:xfrm>
        </p:spPr>
        <p:txBody>
          <a:bodyPr/>
          <a:lstStyle/>
          <a:p>
            <a:r>
              <a:rPr lang="en-US" dirty="0"/>
              <a:t>We’re learning a new language!</a:t>
            </a:r>
          </a:p>
          <a:p>
            <a:pPr lvl="1"/>
            <a:r>
              <a:rPr lang="en-US" dirty="0"/>
              <a:t>New vocabulary</a:t>
            </a:r>
          </a:p>
          <a:p>
            <a:pPr lvl="1"/>
            <a:r>
              <a:rPr lang="en-US" dirty="0"/>
              <a:t>New grammar rules</a:t>
            </a:r>
          </a:p>
          <a:p>
            <a:pPr lvl="1"/>
            <a:r>
              <a:rPr lang="en-US" dirty="0"/>
              <a:t>Only really possible with immersion</a:t>
            </a:r>
          </a:p>
          <a:p>
            <a:pPr lvl="2"/>
            <a:r>
              <a:rPr lang="en-US" dirty="0"/>
              <a:t>It won’t fully make sense until you </a:t>
            </a:r>
            <a:r>
              <a:rPr lang="en-US" i="1" dirty="0"/>
              <a:t>use</a:t>
            </a:r>
            <a:r>
              <a:rPr lang="en-US" dirty="0"/>
              <a:t>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CE68-4A8B-4F84-ACCF-C4434A27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12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7E9245-989C-4A83-95C2-6D8D683C7CAD}"/>
              </a:ext>
            </a:extLst>
          </p:cNvPr>
          <p:cNvGrpSpPr/>
          <p:nvPr/>
        </p:nvGrpSpPr>
        <p:grpSpPr>
          <a:xfrm>
            <a:off x="7120196" y="1889771"/>
            <a:ext cx="4268094" cy="3989953"/>
            <a:chOff x="6758377" y="1910333"/>
            <a:chExt cx="3852765" cy="367144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756364-5577-4403-B187-268B523B05C2}"/>
                </a:ext>
              </a:extLst>
            </p:cNvPr>
            <p:cNvSpPr/>
            <p:nvPr/>
          </p:nvSpPr>
          <p:spPr>
            <a:xfrm>
              <a:off x="8143078" y="2409432"/>
              <a:ext cx="1299410" cy="1357162"/>
            </a:xfrm>
            <a:custGeom>
              <a:avLst/>
              <a:gdLst>
                <a:gd name="connsiteX0" fmla="*/ 19250 w 1299410"/>
                <a:gd name="connsiteY0" fmla="*/ 154004 h 1357162"/>
                <a:gd name="connsiteX1" fmla="*/ 211755 w 1299410"/>
                <a:gd name="connsiteY1" fmla="*/ 67376 h 1357162"/>
                <a:gd name="connsiteX2" fmla="*/ 577515 w 1299410"/>
                <a:gd name="connsiteY2" fmla="*/ 0 h 1357162"/>
                <a:gd name="connsiteX3" fmla="*/ 808522 w 1299410"/>
                <a:gd name="connsiteY3" fmla="*/ 0 h 1357162"/>
                <a:gd name="connsiteX4" fmla="*/ 1106905 w 1299410"/>
                <a:gd name="connsiteY4" fmla="*/ 67376 h 1357162"/>
                <a:gd name="connsiteX5" fmla="*/ 1299410 w 1299410"/>
                <a:gd name="connsiteY5" fmla="*/ 173254 h 1357162"/>
                <a:gd name="connsiteX6" fmla="*/ 1280160 w 1299410"/>
                <a:gd name="connsiteY6" fmla="*/ 798896 h 1357162"/>
                <a:gd name="connsiteX7" fmla="*/ 1193532 w 1299410"/>
                <a:gd name="connsiteY7" fmla="*/ 1039528 h 1357162"/>
                <a:gd name="connsiteX8" fmla="*/ 1049153 w 1299410"/>
                <a:gd name="connsiteY8" fmla="*/ 1241658 h 1357162"/>
                <a:gd name="connsiteX9" fmla="*/ 789271 w 1299410"/>
                <a:gd name="connsiteY9" fmla="*/ 1357162 h 1357162"/>
                <a:gd name="connsiteX10" fmla="*/ 442762 w 1299410"/>
                <a:gd name="connsiteY10" fmla="*/ 1318661 h 1357162"/>
                <a:gd name="connsiteX11" fmla="*/ 211755 w 1299410"/>
                <a:gd name="connsiteY11" fmla="*/ 1183907 h 1357162"/>
                <a:gd name="connsiteX12" fmla="*/ 77002 w 1299410"/>
                <a:gd name="connsiteY12" fmla="*/ 1010652 h 1357162"/>
                <a:gd name="connsiteX13" fmla="*/ 19250 w 1299410"/>
                <a:gd name="connsiteY13" fmla="*/ 837397 h 1357162"/>
                <a:gd name="connsiteX14" fmla="*/ 19250 w 1299410"/>
                <a:gd name="connsiteY14" fmla="*/ 664143 h 1357162"/>
                <a:gd name="connsiteX15" fmla="*/ 0 w 1299410"/>
                <a:gd name="connsiteY15" fmla="*/ 375385 h 1357162"/>
                <a:gd name="connsiteX16" fmla="*/ 19250 w 1299410"/>
                <a:gd name="connsiteY16" fmla="*/ 154004 h 13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99410" h="1357162">
                  <a:moveTo>
                    <a:pt x="19250" y="154004"/>
                  </a:moveTo>
                  <a:lnTo>
                    <a:pt x="211755" y="67376"/>
                  </a:lnTo>
                  <a:lnTo>
                    <a:pt x="577515" y="0"/>
                  </a:lnTo>
                  <a:lnTo>
                    <a:pt x="808522" y="0"/>
                  </a:lnTo>
                  <a:lnTo>
                    <a:pt x="1106905" y="67376"/>
                  </a:lnTo>
                  <a:lnTo>
                    <a:pt x="1299410" y="173254"/>
                  </a:lnTo>
                  <a:lnTo>
                    <a:pt x="1280160" y="798896"/>
                  </a:lnTo>
                  <a:lnTo>
                    <a:pt x="1193532" y="1039528"/>
                  </a:lnTo>
                  <a:lnTo>
                    <a:pt x="1049153" y="1241658"/>
                  </a:lnTo>
                  <a:lnTo>
                    <a:pt x="789271" y="1357162"/>
                  </a:lnTo>
                  <a:lnTo>
                    <a:pt x="442762" y="1318661"/>
                  </a:lnTo>
                  <a:lnTo>
                    <a:pt x="211755" y="1183907"/>
                  </a:lnTo>
                  <a:lnTo>
                    <a:pt x="77002" y="1010652"/>
                  </a:lnTo>
                  <a:lnTo>
                    <a:pt x="19250" y="837397"/>
                  </a:lnTo>
                  <a:lnTo>
                    <a:pt x="19250" y="664143"/>
                  </a:lnTo>
                  <a:lnTo>
                    <a:pt x="0" y="375385"/>
                  </a:lnTo>
                  <a:lnTo>
                    <a:pt x="19250" y="154004"/>
                  </a:lnTo>
                  <a:close/>
                </a:path>
              </a:pathLst>
            </a:custGeom>
            <a:solidFill>
              <a:srgbClr val="75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B65C7BD1-33FE-46D9-B663-6E6ADF793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99" t="21804" r="72779" b="28032"/>
            <a:stretch/>
          </p:blipFill>
          <p:spPr>
            <a:xfrm>
              <a:off x="8428416" y="2577963"/>
              <a:ext cx="724694" cy="728586"/>
            </a:xfrm>
            <a:prstGeom prst="rect">
              <a:avLst/>
            </a:prstGeom>
          </p:spPr>
        </p:pic>
        <p:grpSp>
          <p:nvGrpSpPr>
            <p:cNvPr id="8" name="Graphic 5" descr="Astronaut male outline">
              <a:extLst>
                <a:ext uri="{FF2B5EF4-FFF2-40B4-BE49-F238E27FC236}">
                  <a16:creationId xmlns:a16="http://schemas.microsoft.com/office/drawing/2014/main" id="{62AED276-AD8D-4B80-AE32-0E975AD66C0C}"/>
                </a:ext>
              </a:extLst>
            </p:cNvPr>
            <p:cNvGrpSpPr/>
            <p:nvPr/>
          </p:nvGrpSpPr>
          <p:grpSpPr>
            <a:xfrm>
              <a:off x="6758377" y="1910333"/>
              <a:ext cx="3852765" cy="3671441"/>
              <a:chOff x="6758377" y="1910333"/>
              <a:chExt cx="3852765" cy="3671441"/>
            </a:xfrm>
            <a:solidFill>
              <a:srgbClr val="000000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83BAC97-AAB0-4AB4-B12F-0DC2F8187CB3}"/>
                  </a:ext>
                </a:extLst>
              </p:cNvPr>
              <p:cNvSpPr/>
              <p:nvPr/>
            </p:nvSpPr>
            <p:spPr>
              <a:xfrm>
                <a:off x="8299476" y="4448568"/>
                <a:ext cx="997136" cy="634570"/>
              </a:xfrm>
              <a:custGeom>
                <a:avLst/>
                <a:gdLst>
                  <a:gd name="connsiteX0" fmla="*/ 861157 w 997136"/>
                  <a:gd name="connsiteY0" fmla="*/ 0 h 634570"/>
                  <a:gd name="connsiteX1" fmla="*/ 135979 w 997136"/>
                  <a:gd name="connsiteY1" fmla="*/ 0 h 634570"/>
                  <a:gd name="connsiteX2" fmla="*/ 0 w 997136"/>
                  <a:gd name="connsiteY2" fmla="*/ 135979 h 634570"/>
                  <a:gd name="connsiteX3" fmla="*/ 0 w 997136"/>
                  <a:gd name="connsiteY3" fmla="*/ 498591 h 634570"/>
                  <a:gd name="connsiteX4" fmla="*/ 135979 w 997136"/>
                  <a:gd name="connsiteY4" fmla="*/ 634570 h 634570"/>
                  <a:gd name="connsiteX5" fmla="*/ 861157 w 997136"/>
                  <a:gd name="connsiteY5" fmla="*/ 634570 h 634570"/>
                  <a:gd name="connsiteX6" fmla="*/ 997136 w 997136"/>
                  <a:gd name="connsiteY6" fmla="*/ 498591 h 634570"/>
                  <a:gd name="connsiteX7" fmla="*/ 997136 w 997136"/>
                  <a:gd name="connsiteY7" fmla="*/ 135979 h 634570"/>
                  <a:gd name="connsiteX8" fmla="*/ 861157 w 997136"/>
                  <a:gd name="connsiteY8" fmla="*/ 0 h 634570"/>
                  <a:gd name="connsiteX9" fmla="*/ 906483 w 997136"/>
                  <a:gd name="connsiteY9" fmla="*/ 498591 h 634570"/>
                  <a:gd name="connsiteX10" fmla="*/ 861157 w 997136"/>
                  <a:gd name="connsiteY10" fmla="*/ 543917 h 634570"/>
                  <a:gd name="connsiteX11" fmla="*/ 135979 w 997136"/>
                  <a:gd name="connsiteY11" fmla="*/ 543917 h 634570"/>
                  <a:gd name="connsiteX12" fmla="*/ 90653 w 997136"/>
                  <a:gd name="connsiteY12" fmla="*/ 498591 h 634570"/>
                  <a:gd name="connsiteX13" fmla="*/ 90653 w 997136"/>
                  <a:gd name="connsiteY13" fmla="*/ 135979 h 634570"/>
                  <a:gd name="connsiteX14" fmla="*/ 135979 w 997136"/>
                  <a:gd name="connsiteY14" fmla="*/ 90653 h 634570"/>
                  <a:gd name="connsiteX15" fmla="*/ 861157 w 997136"/>
                  <a:gd name="connsiteY15" fmla="*/ 90653 h 634570"/>
                  <a:gd name="connsiteX16" fmla="*/ 906483 w 997136"/>
                  <a:gd name="connsiteY16" fmla="*/ 135979 h 63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7136" h="634570">
                    <a:moveTo>
                      <a:pt x="861157" y="0"/>
                    </a:moveTo>
                    <a:lnTo>
                      <a:pt x="135979" y="0"/>
                    </a:lnTo>
                    <a:cubicBezTo>
                      <a:pt x="60914" y="82"/>
                      <a:pt x="82" y="60914"/>
                      <a:pt x="0" y="135979"/>
                    </a:cubicBezTo>
                    <a:lnTo>
                      <a:pt x="0" y="498591"/>
                    </a:lnTo>
                    <a:cubicBezTo>
                      <a:pt x="82" y="573656"/>
                      <a:pt x="60914" y="634489"/>
                      <a:pt x="135979" y="634570"/>
                    </a:cubicBezTo>
                    <a:lnTo>
                      <a:pt x="861157" y="634570"/>
                    </a:lnTo>
                    <a:cubicBezTo>
                      <a:pt x="936222" y="634489"/>
                      <a:pt x="997055" y="573656"/>
                      <a:pt x="997136" y="498591"/>
                    </a:cubicBezTo>
                    <a:lnTo>
                      <a:pt x="997136" y="135979"/>
                    </a:lnTo>
                    <a:cubicBezTo>
                      <a:pt x="997055" y="60914"/>
                      <a:pt x="936222" y="82"/>
                      <a:pt x="861157" y="0"/>
                    </a:cubicBezTo>
                    <a:close/>
                    <a:moveTo>
                      <a:pt x="906483" y="498591"/>
                    </a:moveTo>
                    <a:cubicBezTo>
                      <a:pt x="906452" y="523611"/>
                      <a:pt x="886177" y="543885"/>
                      <a:pt x="861157" y="543917"/>
                    </a:cubicBezTo>
                    <a:lnTo>
                      <a:pt x="135979" y="543917"/>
                    </a:lnTo>
                    <a:cubicBezTo>
                      <a:pt x="110959" y="543885"/>
                      <a:pt x="90685" y="523611"/>
                      <a:pt x="90653" y="498591"/>
                    </a:cubicBezTo>
                    <a:lnTo>
                      <a:pt x="90653" y="135979"/>
                    </a:lnTo>
                    <a:cubicBezTo>
                      <a:pt x="90685" y="110959"/>
                      <a:pt x="110959" y="90685"/>
                      <a:pt x="135979" y="90653"/>
                    </a:cubicBezTo>
                    <a:lnTo>
                      <a:pt x="861157" y="90653"/>
                    </a:lnTo>
                    <a:cubicBezTo>
                      <a:pt x="886177" y="90685"/>
                      <a:pt x="906452" y="110959"/>
                      <a:pt x="906483" y="1359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CC6BCE2-01A9-4849-B671-76715F2C1D53}"/>
                  </a:ext>
                </a:extLst>
              </p:cNvPr>
              <p:cNvSpPr/>
              <p:nvPr/>
            </p:nvSpPr>
            <p:spPr>
              <a:xfrm>
                <a:off x="7163469" y="1910333"/>
                <a:ext cx="3269160" cy="3671441"/>
              </a:xfrm>
              <a:custGeom>
                <a:avLst/>
                <a:gdLst>
                  <a:gd name="connsiteX0" fmla="*/ 2606030 w 3269160"/>
                  <a:gd name="connsiteY0" fmla="*/ 1035478 h 3671441"/>
                  <a:gd name="connsiteX1" fmla="*/ 2609117 w 3269160"/>
                  <a:gd name="connsiteY1" fmla="*/ 974518 h 3671441"/>
                  <a:gd name="connsiteX2" fmla="*/ 1634598 w 3269160"/>
                  <a:gd name="connsiteY2" fmla="*/ 0 h 3671441"/>
                  <a:gd name="connsiteX3" fmla="*/ 660080 w 3269160"/>
                  <a:gd name="connsiteY3" fmla="*/ 974518 h 3671441"/>
                  <a:gd name="connsiteX4" fmla="*/ 662845 w 3269160"/>
                  <a:gd name="connsiteY4" fmla="*/ 1029055 h 3671441"/>
                  <a:gd name="connsiteX5" fmla="*/ 663525 w 3269160"/>
                  <a:gd name="connsiteY5" fmla="*/ 1042508 h 3671441"/>
                  <a:gd name="connsiteX6" fmla="*/ 883127 w 3269160"/>
                  <a:gd name="connsiteY6" fmla="*/ 1594294 h 3671441"/>
                  <a:gd name="connsiteX7" fmla="*/ 713125 w 3269160"/>
                  <a:gd name="connsiteY7" fmla="*/ 1881500 h 3671441"/>
                  <a:gd name="connsiteX8" fmla="*/ 741309 w 3269160"/>
                  <a:gd name="connsiteY8" fmla="*/ 1947505 h 3671441"/>
                  <a:gd name="connsiteX9" fmla="*/ 266619 w 3269160"/>
                  <a:gd name="connsiteY9" fmla="*/ 2205634 h 3671441"/>
                  <a:gd name="connsiteX10" fmla="*/ 77155 w 3269160"/>
                  <a:gd name="connsiteY10" fmla="*/ 2528254 h 3671441"/>
                  <a:gd name="connsiteX11" fmla="*/ 0 w 3269160"/>
                  <a:gd name="connsiteY11" fmla="*/ 3477843 h 3671441"/>
                  <a:gd name="connsiteX12" fmla="*/ 35300 w 3269160"/>
                  <a:gd name="connsiteY12" fmla="*/ 3488291 h 3671441"/>
                  <a:gd name="connsiteX13" fmla="*/ 1634113 w 3269160"/>
                  <a:gd name="connsiteY13" fmla="*/ 3671442 h 3671441"/>
                  <a:gd name="connsiteX14" fmla="*/ 3233860 w 3269160"/>
                  <a:gd name="connsiteY14" fmla="*/ 3488277 h 3671441"/>
                  <a:gd name="connsiteX15" fmla="*/ 3269160 w 3269160"/>
                  <a:gd name="connsiteY15" fmla="*/ 3477852 h 3671441"/>
                  <a:gd name="connsiteX16" fmla="*/ 3192318 w 3269160"/>
                  <a:gd name="connsiteY16" fmla="*/ 2523917 h 3671441"/>
                  <a:gd name="connsiteX17" fmla="*/ 3004418 w 3269160"/>
                  <a:gd name="connsiteY17" fmla="*/ 2206364 h 3671441"/>
                  <a:gd name="connsiteX18" fmla="*/ 2530271 w 3269160"/>
                  <a:gd name="connsiteY18" fmla="*/ 1943471 h 3671441"/>
                  <a:gd name="connsiteX19" fmla="*/ 2448176 w 3269160"/>
                  <a:gd name="connsiteY19" fmla="*/ 1620135 h 3671441"/>
                  <a:gd name="connsiteX20" fmla="*/ 2386056 w 3269160"/>
                  <a:gd name="connsiteY20" fmla="*/ 1594330 h 3671441"/>
                  <a:gd name="connsiteX21" fmla="*/ 2605672 w 3269160"/>
                  <a:gd name="connsiteY21" fmla="*/ 1042508 h 3671441"/>
                  <a:gd name="connsiteX22" fmla="*/ 3004649 w 3269160"/>
                  <a:gd name="connsiteY22" fmla="*/ 2331547 h 3671441"/>
                  <a:gd name="connsiteX23" fmla="*/ 2770506 w 3269160"/>
                  <a:gd name="connsiteY23" fmla="*/ 2532239 h 3671441"/>
                  <a:gd name="connsiteX24" fmla="*/ 2652539 w 3269160"/>
                  <a:gd name="connsiteY24" fmla="*/ 2394596 h 3671441"/>
                  <a:gd name="connsiteX25" fmla="*/ 2862038 w 3269160"/>
                  <a:gd name="connsiteY25" fmla="*/ 2215012 h 3671441"/>
                  <a:gd name="connsiteX26" fmla="*/ 2948113 w 3269160"/>
                  <a:gd name="connsiteY26" fmla="*/ 2277450 h 3671441"/>
                  <a:gd name="connsiteX27" fmla="*/ 3004649 w 3269160"/>
                  <a:gd name="connsiteY27" fmla="*/ 2331547 h 3671441"/>
                  <a:gd name="connsiteX28" fmla="*/ 753543 w 3269160"/>
                  <a:gd name="connsiteY28" fmla="*/ 1029912 h 3671441"/>
                  <a:gd name="connsiteX29" fmla="*/ 954570 w 3269160"/>
                  <a:gd name="connsiteY29" fmla="*/ 729112 h 3671441"/>
                  <a:gd name="connsiteX30" fmla="*/ 954570 w 3269160"/>
                  <a:gd name="connsiteY30" fmla="*/ 1223814 h 3671441"/>
                  <a:gd name="connsiteX31" fmla="*/ 1190127 w 3269160"/>
                  <a:gd name="connsiteY31" fmla="*/ 1737254 h 3671441"/>
                  <a:gd name="connsiteX32" fmla="*/ 753543 w 3269160"/>
                  <a:gd name="connsiteY32" fmla="*/ 1029912 h 3671441"/>
                  <a:gd name="connsiteX33" fmla="*/ 2223711 w 3269160"/>
                  <a:gd name="connsiteY33" fmla="*/ 1223814 h 3671441"/>
                  <a:gd name="connsiteX34" fmla="*/ 2194878 w 3269160"/>
                  <a:gd name="connsiteY34" fmla="*/ 1405120 h 3671441"/>
                  <a:gd name="connsiteX35" fmla="*/ 1946943 w 3269160"/>
                  <a:gd name="connsiteY35" fmla="*/ 1405120 h 3671441"/>
                  <a:gd name="connsiteX36" fmla="*/ 1868981 w 3269160"/>
                  <a:gd name="connsiteY36" fmla="*/ 1359793 h 3671441"/>
                  <a:gd name="connsiteX37" fmla="*/ 1778328 w 3269160"/>
                  <a:gd name="connsiteY37" fmla="*/ 1359793 h 3671441"/>
                  <a:gd name="connsiteX38" fmla="*/ 1687676 w 3269160"/>
                  <a:gd name="connsiteY38" fmla="*/ 1450446 h 3671441"/>
                  <a:gd name="connsiteX39" fmla="*/ 1778328 w 3269160"/>
                  <a:gd name="connsiteY39" fmla="*/ 1541099 h 3671441"/>
                  <a:gd name="connsiteX40" fmla="*/ 1868981 w 3269160"/>
                  <a:gd name="connsiteY40" fmla="*/ 1541099 h 3671441"/>
                  <a:gd name="connsiteX41" fmla="*/ 1946943 w 3269160"/>
                  <a:gd name="connsiteY41" fmla="*/ 1495773 h 3671441"/>
                  <a:gd name="connsiteX42" fmla="*/ 2156686 w 3269160"/>
                  <a:gd name="connsiteY42" fmla="*/ 1495773 h 3671441"/>
                  <a:gd name="connsiteX43" fmla="*/ 1362517 w 3269160"/>
                  <a:gd name="connsiteY43" fmla="*/ 1746677 h 3671441"/>
                  <a:gd name="connsiteX44" fmla="*/ 1045228 w 3269160"/>
                  <a:gd name="connsiteY44" fmla="*/ 1223814 h 3671441"/>
                  <a:gd name="connsiteX45" fmla="*/ 1045228 w 3269160"/>
                  <a:gd name="connsiteY45" fmla="*/ 675872 h 3671441"/>
                  <a:gd name="connsiteX46" fmla="*/ 1634598 w 3269160"/>
                  <a:gd name="connsiteY46" fmla="*/ 543917 h 3671441"/>
                  <a:gd name="connsiteX47" fmla="*/ 2223711 w 3269160"/>
                  <a:gd name="connsiteY47" fmla="*/ 676030 h 3671441"/>
                  <a:gd name="connsiteX48" fmla="*/ 2314363 w 3269160"/>
                  <a:gd name="connsiteY48" fmla="*/ 1223814 h 3671441"/>
                  <a:gd name="connsiteX49" fmla="*/ 2314363 w 3269160"/>
                  <a:gd name="connsiteY49" fmla="*/ 729411 h 3671441"/>
                  <a:gd name="connsiteX50" fmla="*/ 2515355 w 3269160"/>
                  <a:gd name="connsiteY50" fmla="*/ 1035922 h 3671441"/>
                  <a:gd name="connsiteX51" fmla="*/ 2078267 w 3269160"/>
                  <a:gd name="connsiteY51" fmla="*/ 1737743 h 3671441"/>
                  <a:gd name="connsiteX52" fmla="*/ 2314363 w 3269160"/>
                  <a:gd name="connsiteY52" fmla="*/ 1223814 h 3671441"/>
                  <a:gd name="connsiteX53" fmla="*/ 1634598 w 3269160"/>
                  <a:gd name="connsiteY53" fmla="*/ 90653 h 3671441"/>
                  <a:gd name="connsiteX54" fmla="*/ 2492669 w 3269160"/>
                  <a:gd name="connsiteY54" fmla="*/ 766316 h 3671441"/>
                  <a:gd name="connsiteX55" fmla="*/ 1634598 w 3269160"/>
                  <a:gd name="connsiteY55" fmla="*/ 453264 h 3671441"/>
                  <a:gd name="connsiteX56" fmla="*/ 776895 w 3269160"/>
                  <a:gd name="connsiteY56" fmla="*/ 764897 h 3671441"/>
                  <a:gd name="connsiteX57" fmla="*/ 1634598 w 3269160"/>
                  <a:gd name="connsiteY57" fmla="*/ 90653 h 3671441"/>
                  <a:gd name="connsiteX58" fmla="*/ 816955 w 3269160"/>
                  <a:gd name="connsiteY58" fmla="*/ 1748368 h 3671441"/>
                  <a:gd name="connsiteX59" fmla="*/ 907231 w 3269160"/>
                  <a:gd name="connsiteY59" fmla="*/ 1681484 h 3671441"/>
                  <a:gd name="connsiteX60" fmla="*/ 943062 w 3269160"/>
                  <a:gd name="connsiteY60" fmla="*/ 1677078 h 3671441"/>
                  <a:gd name="connsiteX61" fmla="*/ 962434 w 3269160"/>
                  <a:gd name="connsiteY61" fmla="*/ 1678393 h 3671441"/>
                  <a:gd name="connsiteX62" fmla="*/ 2306554 w 3269160"/>
                  <a:gd name="connsiteY62" fmla="*/ 1678588 h 3671441"/>
                  <a:gd name="connsiteX63" fmla="*/ 2471873 w 3269160"/>
                  <a:gd name="connsiteY63" fmla="*/ 1804088 h 3671441"/>
                  <a:gd name="connsiteX64" fmla="*/ 2401961 w 3269160"/>
                  <a:gd name="connsiteY64" fmla="*/ 1949857 h 3671441"/>
                  <a:gd name="connsiteX65" fmla="*/ 1634598 w 3269160"/>
                  <a:gd name="connsiteY65" fmla="*/ 2130343 h 3671441"/>
                  <a:gd name="connsiteX66" fmla="*/ 867222 w 3269160"/>
                  <a:gd name="connsiteY66" fmla="*/ 1949835 h 3671441"/>
                  <a:gd name="connsiteX67" fmla="*/ 816955 w 3269160"/>
                  <a:gd name="connsiteY67" fmla="*/ 1748368 h 3671441"/>
                  <a:gd name="connsiteX68" fmla="*/ 319755 w 3269160"/>
                  <a:gd name="connsiteY68" fmla="*/ 2279050 h 3671441"/>
                  <a:gd name="connsiteX69" fmla="*/ 412004 w 3269160"/>
                  <a:gd name="connsiteY69" fmla="*/ 2219146 h 3671441"/>
                  <a:gd name="connsiteX70" fmla="*/ 616657 w 3269160"/>
                  <a:gd name="connsiteY70" fmla="*/ 2394560 h 3671441"/>
                  <a:gd name="connsiteX71" fmla="*/ 498695 w 3269160"/>
                  <a:gd name="connsiteY71" fmla="*/ 2532220 h 3671441"/>
                  <a:gd name="connsiteX72" fmla="*/ 263940 w 3269160"/>
                  <a:gd name="connsiteY72" fmla="*/ 2331007 h 3671441"/>
                  <a:gd name="connsiteX73" fmla="*/ 319755 w 3269160"/>
                  <a:gd name="connsiteY73" fmla="*/ 2279050 h 3671441"/>
                  <a:gd name="connsiteX74" fmla="*/ 2584899 w 3269160"/>
                  <a:gd name="connsiteY74" fmla="*/ 3519847 h 3671441"/>
                  <a:gd name="connsiteX75" fmla="*/ 2540819 w 3269160"/>
                  <a:gd name="connsiteY75" fmla="*/ 3167185 h 3671441"/>
                  <a:gd name="connsiteX76" fmla="*/ 2489722 w 3269160"/>
                  <a:gd name="connsiteY76" fmla="*/ 3128481 h 3671441"/>
                  <a:gd name="connsiteX77" fmla="*/ 2450873 w 3269160"/>
                  <a:gd name="connsiteY77" fmla="*/ 3178426 h 3671441"/>
                  <a:gd name="connsiteX78" fmla="*/ 2494949 w 3269160"/>
                  <a:gd name="connsiteY78" fmla="*/ 3531007 h 3671441"/>
                  <a:gd name="connsiteX79" fmla="*/ 1634113 w 3269160"/>
                  <a:gd name="connsiteY79" fmla="*/ 3580789 h 3671441"/>
                  <a:gd name="connsiteX80" fmla="*/ 774248 w 3269160"/>
                  <a:gd name="connsiteY80" fmla="*/ 3531029 h 3671441"/>
                  <a:gd name="connsiteX81" fmla="*/ 818324 w 3269160"/>
                  <a:gd name="connsiteY81" fmla="*/ 3178426 h 3671441"/>
                  <a:gd name="connsiteX82" fmla="*/ 779792 w 3269160"/>
                  <a:gd name="connsiteY82" fmla="*/ 3127198 h 3671441"/>
                  <a:gd name="connsiteX83" fmla="*/ 728564 w 3269160"/>
                  <a:gd name="connsiteY83" fmla="*/ 3165730 h 3671441"/>
                  <a:gd name="connsiteX84" fmla="*/ 728382 w 3269160"/>
                  <a:gd name="connsiteY84" fmla="*/ 3167185 h 3671441"/>
                  <a:gd name="connsiteX85" fmla="*/ 684298 w 3269160"/>
                  <a:gd name="connsiteY85" fmla="*/ 3519861 h 3671441"/>
                  <a:gd name="connsiteX86" fmla="*/ 96414 w 3269160"/>
                  <a:gd name="connsiteY86" fmla="*/ 3410905 h 3671441"/>
                  <a:gd name="connsiteX87" fmla="*/ 167123 w 3269160"/>
                  <a:gd name="connsiteY87" fmla="*/ 2538988 h 3671441"/>
                  <a:gd name="connsiteX88" fmla="*/ 212350 w 3269160"/>
                  <a:gd name="connsiteY88" fmla="*/ 2406181 h 3671441"/>
                  <a:gd name="connsiteX89" fmla="*/ 474119 w 3269160"/>
                  <a:gd name="connsiteY89" fmla="*/ 2630547 h 3671441"/>
                  <a:gd name="connsiteX90" fmla="*/ 503622 w 3269160"/>
                  <a:gd name="connsiteY90" fmla="*/ 2641462 h 3671441"/>
                  <a:gd name="connsiteX91" fmla="*/ 507094 w 3269160"/>
                  <a:gd name="connsiteY91" fmla="*/ 2641326 h 3671441"/>
                  <a:gd name="connsiteX92" fmla="*/ 538034 w 3269160"/>
                  <a:gd name="connsiteY92" fmla="*/ 2625634 h 3671441"/>
                  <a:gd name="connsiteX93" fmla="*/ 715002 w 3269160"/>
                  <a:gd name="connsiteY93" fmla="*/ 2419145 h 3671441"/>
                  <a:gd name="connsiteX94" fmla="*/ 710089 w 3269160"/>
                  <a:gd name="connsiteY94" fmla="*/ 2355234 h 3671441"/>
                  <a:gd name="connsiteX95" fmla="*/ 493909 w 3269160"/>
                  <a:gd name="connsiteY95" fmla="*/ 2169922 h 3671441"/>
                  <a:gd name="connsiteX96" fmla="*/ 808538 w 3269160"/>
                  <a:gd name="connsiteY96" fmla="*/ 2018531 h 3671441"/>
                  <a:gd name="connsiteX97" fmla="*/ 820594 w 3269160"/>
                  <a:gd name="connsiteY97" fmla="*/ 2027533 h 3671441"/>
                  <a:gd name="connsiteX98" fmla="*/ 1634598 w 3269160"/>
                  <a:gd name="connsiteY98" fmla="*/ 2220996 h 3671441"/>
                  <a:gd name="connsiteX99" fmla="*/ 2448616 w 3269160"/>
                  <a:gd name="connsiteY99" fmla="*/ 2027560 h 3671441"/>
                  <a:gd name="connsiteX100" fmla="*/ 2464480 w 3269160"/>
                  <a:gd name="connsiteY100" fmla="*/ 2015717 h 3671441"/>
                  <a:gd name="connsiteX101" fmla="*/ 2781874 w 3269160"/>
                  <a:gd name="connsiteY101" fmla="*/ 2164306 h 3671441"/>
                  <a:gd name="connsiteX102" fmla="*/ 2559122 w 3269160"/>
                  <a:gd name="connsiteY102" fmla="*/ 2355248 h 3671441"/>
                  <a:gd name="connsiteX103" fmla="*/ 2554208 w 3269160"/>
                  <a:gd name="connsiteY103" fmla="*/ 2419158 h 3671441"/>
                  <a:gd name="connsiteX104" fmla="*/ 2731176 w 3269160"/>
                  <a:gd name="connsiteY104" fmla="*/ 2625647 h 3671441"/>
                  <a:gd name="connsiteX105" fmla="*/ 2762116 w 3269160"/>
                  <a:gd name="connsiteY105" fmla="*/ 2641339 h 3671441"/>
                  <a:gd name="connsiteX106" fmla="*/ 2765593 w 3269160"/>
                  <a:gd name="connsiteY106" fmla="*/ 2641475 h 3671441"/>
                  <a:gd name="connsiteX107" fmla="*/ 2795091 w 3269160"/>
                  <a:gd name="connsiteY107" fmla="*/ 2630561 h 3671441"/>
                  <a:gd name="connsiteX108" fmla="*/ 3056357 w 3269160"/>
                  <a:gd name="connsiteY108" fmla="*/ 2406621 h 3671441"/>
                  <a:gd name="connsiteX109" fmla="*/ 3102531 w 3269160"/>
                  <a:gd name="connsiteY109" fmla="*/ 2535561 h 3671441"/>
                  <a:gd name="connsiteX110" fmla="*/ 3172819 w 3269160"/>
                  <a:gd name="connsiteY110" fmla="*/ 3410905 h 3671441"/>
                  <a:gd name="connsiteX111" fmla="*/ 2584899 w 3269160"/>
                  <a:gd name="connsiteY111" fmla="*/ 3519847 h 367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3269160" h="3671441">
                    <a:moveTo>
                      <a:pt x="2606030" y="1035478"/>
                    </a:moveTo>
                    <a:cubicBezTo>
                      <a:pt x="2607295" y="1015213"/>
                      <a:pt x="2609117" y="995097"/>
                      <a:pt x="2609117" y="974518"/>
                    </a:cubicBezTo>
                    <a:cubicBezTo>
                      <a:pt x="2609117" y="436308"/>
                      <a:pt x="2172809" y="0"/>
                      <a:pt x="1634598" y="0"/>
                    </a:cubicBezTo>
                    <a:cubicBezTo>
                      <a:pt x="1096388" y="0"/>
                      <a:pt x="660080" y="436308"/>
                      <a:pt x="660080" y="974518"/>
                    </a:cubicBezTo>
                    <a:cubicBezTo>
                      <a:pt x="660080" y="992925"/>
                      <a:pt x="661834" y="1010897"/>
                      <a:pt x="662845" y="1029055"/>
                    </a:cubicBezTo>
                    <a:lnTo>
                      <a:pt x="663525" y="1042508"/>
                    </a:lnTo>
                    <a:cubicBezTo>
                      <a:pt x="677218" y="1244877"/>
                      <a:pt x="754019" y="1437859"/>
                      <a:pt x="883127" y="1594294"/>
                    </a:cubicBezTo>
                    <a:cubicBezTo>
                      <a:pt x="756870" y="1626657"/>
                      <a:pt x="680758" y="1755244"/>
                      <a:pt x="713125" y="1881500"/>
                    </a:cubicBezTo>
                    <a:cubicBezTo>
                      <a:pt x="719099" y="1904812"/>
                      <a:pt x="728604" y="1927067"/>
                      <a:pt x="741309" y="1947505"/>
                    </a:cubicBezTo>
                    <a:cubicBezTo>
                      <a:pt x="574155" y="2016011"/>
                      <a:pt x="414982" y="2102571"/>
                      <a:pt x="266619" y="2205634"/>
                    </a:cubicBezTo>
                    <a:cubicBezTo>
                      <a:pt x="163560" y="2284131"/>
                      <a:pt x="95507" y="2400012"/>
                      <a:pt x="77155" y="2528254"/>
                    </a:cubicBezTo>
                    <a:lnTo>
                      <a:pt x="0" y="3477843"/>
                    </a:lnTo>
                    <a:lnTo>
                      <a:pt x="35300" y="3488291"/>
                    </a:lnTo>
                    <a:cubicBezTo>
                      <a:pt x="41510" y="3490136"/>
                      <a:pt x="666122" y="3671442"/>
                      <a:pt x="1634113" y="3671442"/>
                    </a:cubicBezTo>
                    <a:cubicBezTo>
                      <a:pt x="2602105" y="3671442"/>
                      <a:pt x="3227641" y="3490136"/>
                      <a:pt x="3233860" y="3488277"/>
                    </a:cubicBezTo>
                    <a:lnTo>
                      <a:pt x="3269160" y="3477852"/>
                    </a:lnTo>
                    <a:lnTo>
                      <a:pt x="3192318" y="2523917"/>
                    </a:lnTo>
                    <a:cubicBezTo>
                      <a:pt x="3170603" y="2398657"/>
                      <a:pt x="3103760" y="2285690"/>
                      <a:pt x="3004418" y="2206364"/>
                    </a:cubicBezTo>
                    <a:cubicBezTo>
                      <a:pt x="2860334" y="2095623"/>
                      <a:pt x="2700527" y="2007014"/>
                      <a:pt x="2530271" y="1943471"/>
                    </a:cubicBezTo>
                    <a:cubicBezTo>
                      <a:pt x="2596888" y="1831514"/>
                      <a:pt x="2560133" y="1686751"/>
                      <a:pt x="2448176" y="1620135"/>
                    </a:cubicBezTo>
                    <a:cubicBezTo>
                      <a:pt x="2428808" y="1608608"/>
                      <a:pt x="2407890" y="1599919"/>
                      <a:pt x="2386056" y="1594330"/>
                    </a:cubicBezTo>
                    <a:cubicBezTo>
                      <a:pt x="2515173" y="1437886"/>
                      <a:pt x="2591983" y="1244891"/>
                      <a:pt x="2605672" y="1042508"/>
                    </a:cubicBezTo>
                    <a:close/>
                    <a:moveTo>
                      <a:pt x="3004649" y="2331547"/>
                    </a:moveTo>
                    <a:lnTo>
                      <a:pt x="2770506" y="2532239"/>
                    </a:lnTo>
                    <a:lnTo>
                      <a:pt x="2652539" y="2394596"/>
                    </a:lnTo>
                    <a:lnTo>
                      <a:pt x="2862038" y="2215012"/>
                    </a:lnTo>
                    <a:cubicBezTo>
                      <a:pt x="2892031" y="2235228"/>
                      <a:pt x="2921035" y="2255901"/>
                      <a:pt x="2948113" y="2277450"/>
                    </a:cubicBezTo>
                    <a:cubicBezTo>
                      <a:pt x="2968619" y="2293663"/>
                      <a:pt x="2987552" y="2311775"/>
                      <a:pt x="3004649" y="2331547"/>
                    </a:cubicBezTo>
                    <a:close/>
                    <a:moveTo>
                      <a:pt x="753543" y="1029912"/>
                    </a:moveTo>
                    <a:cubicBezTo>
                      <a:pt x="758824" y="917203"/>
                      <a:pt x="833435" y="812345"/>
                      <a:pt x="954570" y="729112"/>
                    </a:cubicBezTo>
                    <a:lnTo>
                      <a:pt x="954570" y="1223814"/>
                    </a:lnTo>
                    <a:cubicBezTo>
                      <a:pt x="954661" y="1421079"/>
                      <a:pt x="1040654" y="1608522"/>
                      <a:pt x="1190127" y="1737254"/>
                    </a:cubicBezTo>
                    <a:cubicBezTo>
                      <a:pt x="935841" y="1588936"/>
                      <a:pt x="772136" y="1323704"/>
                      <a:pt x="753543" y="1029912"/>
                    </a:cubicBezTo>
                    <a:close/>
                    <a:moveTo>
                      <a:pt x="2223711" y="1223814"/>
                    </a:moveTo>
                    <a:cubicBezTo>
                      <a:pt x="2223679" y="1285390"/>
                      <a:pt x="2213947" y="1346572"/>
                      <a:pt x="2194878" y="1405120"/>
                    </a:cubicBezTo>
                    <a:lnTo>
                      <a:pt x="1946943" y="1405120"/>
                    </a:lnTo>
                    <a:cubicBezTo>
                      <a:pt x="1930847" y="1377239"/>
                      <a:pt x="1901172" y="1359988"/>
                      <a:pt x="1868981" y="1359793"/>
                    </a:cubicBezTo>
                    <a:lnTo>
                      <a:pt x="1778328" y="1359793"/>
                    </a:lnTo>
                    <a:cubicBezTo>
                      <a:pt x="1728261" y="1359793"/>
                      <a:pt x="1687676" y="1400379"/>
                      <a:pt x="1687676" y="1450446"/>
                    </a:cubicBezTo>
                    <a:cubicBezTo>
                      <a:pt x="1687676" y="1500514"/>
                      <a:pt x="1728261" y="1541099"/>
                      <a:pt x="1778328" y="1541099"/>
                    </a:cubicBezTo>
                    <a:lnTo>
                      <a:pt x="1868981" y="1541099"/>
                    </a:lnTo>
                    <a:cubicBezTo>
                      <a:pt x="1901172" y="1540904"/>
                      <a:pt x="1930847" y="1523653"/>
                      <a:pt x="1946943" y="1495773"/>
                    </a:cubicBezTo>
                    <a:lnTo>
                      <a:pt x="2156686" y="1495773"/>
                    </a:lnTo>
                    <a:cubicBezTo>
                      <a:pt x="2006669" y="1784361"/>
                      <a:pt x="1651106" y="1896694"/>
                      <a:pt x="1362517" y="1746677"/>
                    </a:cubicBezTo>
                    <a:cubicBezTo>
                      <a:pt x="1167451" y="1645273"/>
                      <a:pt x="1045105" y="1443661"/>
                      <a:pt x="1045228" y="1223814"/>
                    </a:cubicBezTo>
                    <a:lnTo>
                      <a:pt x="1045228" y="675872"/>
                    </a:lnTo>
                    <a:cubicBezTo>
                      <a:pt x="1228705" y="586520"/>
                      <a:pt x="1430539" y="541329"/>
                      <a:pt x="1634598" y="543917"/>
                    </a:cubicBezTo>
                    <a:cubicBezTo>
                      <a:pt x="1838595" y="541329"/>
                      <a:pt x="2040356" y="586579"/>
                      <a:pt x="2223711" y="676030"/>
                    </a:cubicBezTo>
                    <a:close/>
                    <a:moveTo>
                      <a:pt x="2314363" y="1223814"/>
                    </a:moveTo>
                    <a:lnTo>
                      <a:pt x="2314363" y="729411"/>
                    </a:lnTo>
                    <a:cubicBezTo>
                      <a:pt x="2437293" y="814076"/>
                      <a:pt x="2512540" y="921051"/>
                      <a:pt x="2515355" y="1035922"/>
                    </a:cubicBezTo>
                    <a:cubicBezTo>
                      <a:pt x="2494844" y="1327802"/>
                      <a:pt x="2331175" y="1590600"/>
                      <a:pt x="2078267" y="1737743"/>
                    </a:cubicBezTo>
                    <a:cubicBezTo>
                      <a:pt x="2228066" y="1609002"/>
                      <a:pt x="2314282" y="1421337"/>
                      <a:pt x="2314363" y="1223814"/>
                    </a:cubicBezTo>
                    <a:close/>
                    <a:moveTo>
                      <a:pt x="1634598" y="90653"/>
                    </a:moveTo>
                    <a:cubicBezTo>
                      <a:pt x="2042096" y="91375"/>
                      <a:pt x="2396391" y="370353"/>
                      <a:pt x="2492669" y="766316"/>
                    </a:cubicBezTo>
                    <a:cubicBezTo>
                      <a:pt x="2329063" y="580278"/>
                      <a:pt x="2005976" y="453264"/>
                      <a:pt x="1634598" y="453264"/>
                    </a:cubicBezTo>
                    <a:cubicBezTo>
                      <a:pt x="1263828" y="453264"/>
                      <a:pt x="941031" y="579616"/>
                      <a:pt x="776895" y="764897"/>
                    </a:cubicBezTo>
                    <a:cubicBezTo>
                      <a:pt x="873694" y="369628"/>
                      <a:pt x="1227653" y="91381"/>
                      <a:pt x="1634598" y="90653"/>
                    </a:cubicBezTo>
                    <a:close/>
                    <a:moveTo>
                      <a:pt x="816955" y="1748368"/>
                    </a:moveTo>
                    <a:cubicBezTo>
                      <a:pt x="836907" y="1714912"/>
                      <a:pt x="869415" y="1690830"/>
                      <a:pt x="907231" y="1681484"/>
                    </a:cubicBezTo>
                    <a:cubicBezTo>
                      <a:pt x="918948" y="1678556"/>
                      <a:pt x="930982" y="1677078"/>
                      <a:pt x="943062" y="1677078"/>
                    </a:cubicBezTo>
                    <a:cubicBezTo>
                      <a:pt x="949539" y="1677083"/>
                      <a:pt x="956012" y="1677522"/>
                      <a:pt x="962434" y="1678393"/>
                    </a:cubicBezTo>
                    <a:cubicBezTo>
                      <a:pt x="1337801" y="2039205"/>
                      <a:pt x="1931083" y="2039291"/>
                      <a:pt x="2306554" y="1678588"/>
                    </a:cubicBezTo>
                    <a:cubicBezTo>
                      <a:pt x="2386863" y="1667591"/>
                      <a:pt x="2460877" y="1723783"/>
                      <a:pt x="2471873" y="1804088"/>
                    </a:cubicBezTo>
                    <a:cubicBezTo>
                      <a:pt x="2479841" y="1862291"/>
                      <a:pt x="2452337" y="1919638"/>
                      <a:pt x="2401961" y="1949857"/>
                    </a:cubicBezTo>
                    <a:cubicBezTo>
                      <a:pt x="2210933" y="2064542"/>
                      <a:pt x="1931237" y="2130343"/>
                      <a:pt x="1634598" y="2130343"/>
                    </a:cubicBezTo>
                    <a:cubicBezTo>
                      <a:pt x="1337959" y="2130343"/>
                      <a:pt x="1058282" y="2064542"/>
                      <a:pt x="867222" y="1949835"/>
                    </a:cubicBezTo>
                    <a:cubicBezTo>
                      <a:pt x="797791" y="1908021"/>
                      <a:pt x="775304" y="1817898"/>
                      <a:pt x="816955" y="1748368"/>
                    </a:cubicBezTo>
                    <a:close/>
                    <a:moveTo>
                      <a:pt x="319755" y="2279050"/>
                    </a:moveTo>
                    <a:cubicBezTo>
                      <a:pt x="349961" y="2258027"/>
                      <a:pt x="381019" y="2238659"/>
                      <a:pt x="412004" y="2219146"/>
                    </a:cubicBezTo>
                    <a:lnTo>
                      <a:pt x="616657" y="2394560"/>
                    </a:lnTo>
                    <a:lnTo>
                      <a:pt x="498695" y="2532220"/>
                    </a:lnTo>
                    <a:lnTo>
                      <a:pt x="263940" y="2331007"/>
                    </a:lnTo>
                    <a:cubicBezTo>
                      <a:pt x="280720" y="2311825"/>
                      <a:pt x="299422" y="2294415"/>
                      <a:pt x="319755" y="2279050"/>
                    </a:cubicBezTo>
                    <a:close/>
                    <a:moveTo>
                      <a:pt x="2584899" y="3519847"/>
                    </a:moveTo>
                    <a:lnTo>
                      <a:pt x="2540819" y="3167185"/>
                    </a:lnTo>
                    <a:cubicBezTo>
                      <a:pt x="2537397" y="3142387"/>
                      <a:pt x="2514521" y="3125059"/>
                      <a:pt x="2489722" y="3128481"/>
                    </a:cubicBezTo>
                    <a:cubicBezTo>
                      <a:pt x="2465373" y="3131839"/>
                      <a:pt x="2448135" y="3153995"/>
                      <a:pt x="2450873" y="3178426"/>
                    </a:cubicBezTo>
                    <a:lnTo>
                      <a:pt x="2494949" y="3531007"/>
                    </a:lnTo>
                    <a:cubicBezTo>
                      <a:pt x="2209224" y="3564426"/>
                      <a:pt x="1921787" y="3581052"/>
                      <a:pt x="1634113" y="3580789"/>
                    </a:cubicBezTo>
                    <a:cubicBezTo>
                      <a:pt x="1346766" y="3581047"/>
                      <a:pt x="1059651" y="3564430"/>
                      <a:pt x="774248" y="3531029"/>
                    </a:cubicBezTo>
                    <a:lnTo>
                      <a:pt x="818324" y="3178426"/>
                    </a:lnTo>
                    <a:cubicBezTo>
                      <a:pt x="821832" y="3153642"/>
                      <a:pt x="804581" y="3130702"/>
                      <a:pt x="779792" y="3127198"/>
                    </a:cubicBezTo>
                    <a:cubicBezTo>
                      <a:pt x="755007" y="3123690"/>
                      <a:pt x="732072" y="3140941"/>
                      <a:pt x="728564" y="3165730"/>
                    </a:cubicBezTo>
                    <a:cubicBezTo>
                      <a:pt x="728496" y="3166215"/>
                      <a:pt x="728437" y="3166700"/>
                      <a:pt x="728382" y="3167185"/>
                    </a:cubicBezTo>
                    <a:lnTo>
                      <a:pt x="684298" y="3519861"/>
                    </a:lnTo>
                    <a:cubicBezTo>
                      <a:pt x="486362" y="3495149"/>
                      <a:pt x="290057" y="3458765"/>
                      <a:pt x="96414" y="3410905"/>
                    </a:cubicBezTo>
                    <a:lnTo>
                      <a:pt x="167123" y="2538988"/>
                    </a:lnTo>
                    <a:cubicBezTo>
                      <a:pt x="174611" y="2492487"/>
                      <a:pt x="189904" y="2447587"/>
                      <a:pt x="212350" y="2406181"/>
                    </a:cubicBezTo>
                    <a:lnTo>
                      <a:pt x="474119" y="2630547"/>
                    </a:lnTo>
                    <a:cubicBezTo>
                      <a:pt x="482337" y="2637586"/>
                      <a:pt x="492803" y="2641457"/>
                      <a:pt x="503622" y="2641462"/>
                    </a:cubicBezTo>
                    <a:cubicBezTo>
                      <a:pt x="504773" y="2641462"/>
                      <a:pt x="505943" y="2641416"/>
                      <a:pt x="507094" y="2641326"/>
                    </a:cubicBezTo>
                    <a:cubicBezTo>
                      <a:pt x="519078" y="2640406"/>
                      <a:pt x="530211" y="2634763"/>
                      <a:pt x="538034" y="2625634"/>
                    </a:cubicBezTo>
                    <a:lnTo>
                      <a:pt x="715002" y="2419145"/>
                    </a:lnTo>
                    <a:cubicBezTo>
                      <a:pt x="731292" y="2400139"/>
                      <a:pt x="729094" y="2371525"/>
                      <a:pt x="710089" y="2355234"/>
                    </a:cubicBezTo>
                    <a:lnTo>
                      <a:pt x="493909" y="2169922"/>
                    </a:lnTo>
                    <a:cubicBezTo>
                      <a:pt x="594932" y="2111813"/>
                      <a:pt x="700094" y="2061215"/>
                      <a:pt x="808538" y="2018531"/>
                    </a:cubicBezTo>
                    <a:cubicBezTo>
                      <a:pt x="812699" y="2021405"/>
                      <a:pt x="816198" y="2024877"/>
                      <a:pt x="820594" y="2027533"/>
                    </a:cubicBezTo>
                    <a:cubicBezTo>
                      <a:pt x="1025302" y="2150481"/>
                      <a:pt x="1322004" y="2220996"/>
                      <a:pt x="1634598" y="2220996"/>
                    </a:cubicBezTo>
                    <a:cubicBezTo>
                      <a:pt x="1947192" y="2220996"/>
                      <a:pt x="2243894" y="2150481"/>
                      <a:pt x="2448616" y="2027560"/>
                    </a:cubicBezTo>
                    <a:cubicBezTo>
                      <a:pt x="2454400" y="2024088"/>
                      <a:pt x="2459100" y="2019587"/>
                      <a:pt x="2464480" y="2015717"/>
                    </a:cubicBezTo>
                    <a:cubicBezTo>
                      <a:pt x="2574365" y="2055998"/>
                      <a:pt x="2680560" y="2105717"/>
                      <a:pt x="2781874" y="2164306"/>
                    </a:cubicBezTo>
                    <a:lnTo>
                      <a:pt x="2559122" y="2355248"/>
                    </a:lnTo>
                    <a:cubicBezTo>
                      <a:pt x="2540116" y="2371538"/>
                      <a:pt x="2537918" y="2400153"/>
                      <a:pt x="2554208" y="2419158"/>
                    </a:cubicBezTo>
                    <a:lnTo>
                      <a:pt x="2731176" y="2625647"/>
                    </a:lnTo>
                    <a:cubicBezTo>
                      <a:pt x="2739004" y="2634772"/>
                      <a:pt x="2750132" y="2640415"/>
                      <a:pt x="2762116" y="2641339"/>
                    </a:cubicBezTo>
                    <a:cubicBezTo>
                      <a:pt x="2763267" y="2641430"/>
                      <a:pt x="2764442" y="2641475"/>
                      <a:pt x="2765593" y="2641475"/>
                    </a:cubicBezTo>
                    <a:cubicBezTo>
                      <a:pt x="2776412" y="2641471"/>
                      <a:pt x="2786873" y="2637600"/>
                      <a:pt x="2795091" y="2630561"/>
                    </a:cubicBezTo>
                    <a:lnTo>
                      <a:pt x="3056357" y="2406621"/>
                    </a:lnTo>
                    <a:cubicBezTo>
                      <a:pt x="3078549" y="2446853"/>
                      <a:pt x="3094141" y="2490389"/>
                      <a:pt x="3102531" y="2535561"/>
                    </a:cubicBezTo>
                    <a:lnTo>
                      <a:pt x="3172819" y="3410905"/>
                    </a:lnTo>
                    <a:cubicBezTo>
                      <a:pt x="2979162" y="3458770"/>
                      <a:pt x="2782848" y="3495144"/>
                      <a:pt x="2584899" y="3519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611E3C1-E1D6-4B57-9CA4-40FC5E49F9C3}"/>
                  </a:ext>
                </a:extLst>
              </p:cNvPr>
              <p:cNvSpPr/>
              <p:nvPr/>
            </p:nvSpPr>
            <p:spPr>
              <a:xfrm>
                <a:off x="7239527" y="2046258"/>
                <a:ext cx="380071" cy="450032"/>
              </a:xfrm>
              <a:custGeom>
                <a:avLst/>
                <a:gdLst>
                  <a:gd name="connsiteX0" fmla="*/ 190018 w 380071"/>
                  <a:gd name="connsiteY0" fmla="*/ 189555 h 450032"/>
                  <a:gd name="connsiteX1" fmla="*/ 222249 w 380071"/>
                  <a:gd name="connsiteY1" fmla="*/ 225014 h 450032"/>
                  <a:gd name="connsiteX2" fmla="*/ 190018 w 380071"/>
                  <a:gd name="connsiteY2" fmla="*/ 260477 h 450032"/>
                  <a:gd name="connsiteX3" fmla="*/ 157781 w 380071"/>
                  <a:gd name="connsiteY3" fmla="*/ 225014 h 450032"/>
                  <a:gd name="connsiteX4" fmla="*/ 190018 w 380071"/>
                  <a:gd name="connsiteY4" fmla="*/ 189555 h 450032"/>
                  <a:gd name="connsiteX5" fmla="*/ 190018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18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18" y="189555"/>
                    </a:moveTo>
                    <a:cubicBezTo>
                      <a:pt x="200112" y="201947"/>
                      <a:pt x="210872" y="213787"/>
                      <a:pt x="222249" y="225014"/>
                    </a:cubicBezTo>
                    <a:cubicBezTo>
                      <a:pt x="210872" y="236246"/>
                      <a:pt x="200112" y="248081"/>
                      <a:pt x="190018" y="260477"/>
                    </a:cubicBezTo>
                    <a:cubicBezTo>
                      <a:pt x="179919" y="248081"/>
                      <a:pt x="169158" y="236246"/>
                      <a:pt x="157781" y="225014"/>
                    </a:cubicBezTo>
                    <a:cubicBezTo>
                      <a:pt x="169158" y="213787"/>
                      <a:pt x="179919" y="201947"/>
                      <a:pt x="190018" y="189555"/>
                    </a:cubicBezTo>
                    <a:close/>
                    <a:moveTo>
                      <a:pt x="190018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5" y="98839"/>
                      <a:pt x="19001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B32520C-D2CC-4AA5-8658-09A3692153E7}"/>
                  </a:ext>
                </a:extLst>
              </p:cNvPr>
              <p:cNvSpPr/>
              <p:nvPr/>
            </p:nvSpPr>
            <p:spPr>
              <a:xfrm>
                <a:off x="6758377" y="3270072"/>
                <a:ext cx="380071" cy="450032"/>
              </a:xfrm>
              <a:custGeom>
                <a:avLst/>
                <a:gdLst>
                  <a:gd name="connsiteX0" fmla="*/ 190036 w 380071"/>
                  <a:gd name="connsiteY0" fmla="*/ 189555 h 450032"/>
                  <a:gd name="connsiteX1" fmla="*/ 222272 w 380071"/>
                  <a:gd name="connsiteY1" fmla="*/ 225014 h 450032"/>
                  <a:gd name="connsiteX2" fmla="*/ 190036 w 380071"/>
                  <a:gd name="connsiteY2" fmla="*/ 260477 h 450032"/>
                  <a:gd name="connsiteX3" fmla="*/ 157804 w 380071"/>
                  <a:gd name="connsiteY3" fmla="*/ 225014 h 450032"/>
                  <a:gd name="connsiteX4" fmla="*/ 190036 w 380071"/>
                  <a:gd name="connsiteY4" fmla="*/ 189555 h 450032"/>
                  <a:gd name="connsiteX5" fmla="*/ 190036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36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36" y="189555"/>
                    </a:moveTo>
                    <a:cubicBezTo>
                      <a:pt x="200132" y="201948"/>
                      <a:pt x="210893" y="213787"/>
                      <a:pt x="222272" y="225014"/>
                    </a:cubicBezTo>
                    <a:cubicBezTo>
                      <a:pt x="210892" y="236241"/>
                      <a:pt x="200131" y="248081"/>
                      <a:pt x="190036" y="260477"/>
                    </a:cubicBezTo>
                    <a:cubicBezTo>
                      <a:pt x="179941" y="248081"/>
                      <a:pt x="169181" y="236246"/>
                      <a:pt x="157804" y="225014"/>
                    </a:cubicBezTo>
                    <a:cubicBezTo>
                      <a:pt x="169181" y="213787"/>
                      <a:pt x="179941" y="201948"/>
                      <a:pt x="190036" y="189555"/>
                    </a:cubicBezTo>
                    <a:close/>
                    <a:moveTo>
                      <a:pt x="190036" y="0"/>
                    </a:moveTo>
                    <a:cubicBezTo>
                      <a:pt x="161985" y="98839"/>
                      <a:pt x="92748" y="180816"/>
                      <a:pt x="0" y="225014"/>
                    </a:cubicBezTo>
                    <a:cubicBezTo>
                      <a:pt x="92747" y="269212"/>
                      <a:pt x="161984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23" y="180816"/>
                      <a:pt x="218087" y="98839"/>
                      <a:pt x="1900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06C1D80-BB12-42BC-8B0B-DFD0F1FFF068}"/>
                  </a:ext>
                </a:extLst>
              </p:cNvPr>
              <p:cNvSpPr/>
              <p:nvPr/>
            </p:nvSpPr>
            <p:spPr>
              <a:xfrm>
                <a:off x="10231072" y="3045058"/>
                <a:ext cx="380071" cy="450028"/>
              </a:xfrm>
              <a:custGeom>
                <a:avLst/>
                <a:gdLst>
                  <a:gd name="connsiteX0" fmla="*/ 190017 w 380071"/>
                  <a:gd name="connsiteY0" fmla="*/ 189551 h 450028"/>
                  <a:gd name="connsiteX1" fmla="*/ 222254 w 380071"/>
                  <a:gd name="connsiteY1" fmla="*/ 225014 h 450028"/>
                  <a:gd name="connsiteX2" fmla="*/ 190017 w 380071"/>
                  <a:gd name="connsiteY2" fmla="*/ 260477 h 450028"/>
                  <a:gd name="connsiteX3" fmla="*/ 157786 w 380071"/>
                  <a:gd name="connsiteY3" fmla="*/ 225014 h 450028"/>
                  <a:gd name="connsiteX4" fmla="*/ 190017 w 380071"/>
                  <a:gd name="connsiteY4" fmla="*/ 189551 h 450028"/>
                  <a:gd name="connsiteX5" fmla="*/ 190017 w 380071"/>
                  <a:gd name="connsiteY5" fmla="*/ 0 h 450028"/>
                  <a:gd name="connsiteX6" fmla="*/ 0 w 380071"/>
                  <a:gd name="connsiteY6" fmla="*/ 225014 h 450028"/>
                  <a:gd name="connsiteX7" fmla="*/ 190035 w 380071"/>
                  <a:gd name="connsiteY7" fmla="*/ 450028 h 450028"/>
                  <a:gd name="connsiteX8" fmla="*/ 380071 w 380071"/>
                  <a:gd name="connsiteY8" fmla="*/ 225014 h 450028"/>
                  <a:gd name="connsiteX9" fmla="*/ 190017 w 380071"/>
                  <a:gd name="connsiteY9" fmla="*/ 0 h 45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28">
                    <a:moveTo>
                      <a:pt x="190017" y="189551"/>
                    </a:moveTo>
                    <a:cubicBezTo>
                      <a:pt x="200111" y="201947"/>
                      <a:pt x="210872" y="213787"/>
                      <a:pt x="222254" y="225014"/>
                    </a:cubicBezTo>
                    <a:cubicBezTo>
                      <a:pt x="210872" y="236241"/>
                      <a:pt x="200111" y="248081"/>
                      <a:pt x="190017" y="260477"/>
                    </a:cubicBezTo>
                    <a:cubicBezTo>
                      <a:pt x="179923" y="248085"/>
                      <a:pt x="169163" y="236246"/>
                      <a:pt x="157786" y="225014"/>
                    </a:cubicBezTo>
                    <a:cubicBezTo>
                      <a:pt x="169163" y="213782"/>
                      <a:pt x="179923" y="201947"/>
                      <a:pt x="190017" y="189551"/>
                    </a:cubicBezTo>
                    <a:close/>
                    <a:moveTo>
                      <a:pt x="190017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5" y="450028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4" y="98839"/>
                      <a:pt x="1900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8AE7D23-645B-4EED-A2B4-4AD8C4F80E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3"/>
          <a:stretch/>
        </p:blipFill>
        <p:spPr>
          <a:xfrm>
            <a:off x="8941391" y="4860758"/>
            <a:ext cx="876378" cy="451805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A81350F8-0FD7-D587-8969-7E4CEA439227}"/>
              </a:ext>
            </a:extLst>
          </p:cNvPr>
          <p:cNvSpPr/>
          <p:nvPr/>
        </p:nvSpPr>
        <p:spPr>
          <a:xfrm>
            <a:off x="1126156" y="2319688"/>
            <a:ext cx="134753" cy="65451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5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1687-C4F4-4E91-B3D5-7EE1E4FF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33" y="129493"/>
            <a:ext cx="10515600" cy="1325563"/>
          </a:xfrm>
        </p:spPr>
        <p:txBody>
          <a:bodyPr/>
          <a:lstStyle/>
          <a:p>
            <a:r>
              <a:rPr lang="en-US" dirty="0"/>
              <a:t>Expectations for this course…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845C-4976-4360-8827-F7634849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40192" cy="4351338"/>
          </a:xfrm>
        </p:spPr>
        <p:txBody>
          <a:bodyPr/>
          <a:lstStyle/>
          <a:p>
            <a:r>
              <a:rPr lang="en-US" dirty="0"/>
              <a:t>This will be an intensive but rewarding course</a:t>
            </a:r>
          </a:p>
          <a:p>
            <a:endParaRPr lang="en-US" dirty="0"/>
          </a:p>
          <a:p>
            <a:r>
              <a:rPr lang="en-US" dirty="0"/>
              <a:t>As such, it requires your </a:t>
            </a:r>
            <a:r>
              <a:rPr lang="en-US" b="1" dirty="0"/>
              <a:t>complete</a:t>
            </a:r>
            <a:r>
              <a:rPr lang="en-US" dirty="0"/>
              <a:t> attention</a:t>
            </a:r>
          </a:p>
          <a:p>
            <a:endParaRPr lang="en-US" dirty="0"/>
          </a:p>
          <a:p>
            <a:r>
              <a:rPr lang="en-US" dirty="0"/>
              <a:t>Close out of your email. Please be fully present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CE68-4A8B-4F84-ACCF-C4434A27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13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7E9245-989C-4A83-95C2-6D8D683C7CAD}"/>
              </a:ext>
            </a:extLst>
          </p:cNvPr>
          <p:cNvGrpSpPr/>
          <p:nvPr/>
        </p:nvGrpSpPr>
        <p:grpSpPr>
          <a:xfrm>
            <a:off x="7120196" y="1889771"/>
            <a:ext cx="4268094" cy="3989953"/>
            <a:chOff x="6758377" y="1910333"/>
            <a:chExt cx="3852765" cy="367144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756364-5577-4403-B187-268B523B05C2}"/>
                </a:ext>
              </a:extLst>
            </p:cNvPr>
            <p:cNvSpPr/>
            <p:nvPr/>
          </p:nvSpPr>
          <p:spPr>
            <a:xfrm>
              <a:off x="8143078" y="2409432"/>
              <a:ext cx="1299410" cy="1357162"/>
            </a:xfrm>
            <a:custGeom>
              <a:avLst/>
              <a:gdLst>
                <a:gd name="connsiteX0" fmla="*/ 19250 w 1299410"/>
                <a:gd name="connsiteY0" fmla="*/ 154004 h 1357162"/>
                <a:gd name="connsiteX1" fmla="*/ 211755 w 1299410"/>
                <a:gd name="connsiteY1" fmla="*/ 67376 h 1357162"/>
                <a:gd name="connsiteX2" fmla="*/ 577515 w 1299410"/>
                <a:gd name="connsiteY2" fmla="*/ 0 h 1357162"/>
                <a:gd name="connsiteX3" fmla="*/ 808522 w 1299410"/>
                <a:gd name="connsiteY3" fmla="*/ 0 h 1357162"/>
                <a:gd name="connsiteX4" fmla="*/ 1106905 w 1299410"/>
                <a:gd name="connsiteY4" fmla="*/ 67376 h 1357162"/>
                <a:gd name="connsiteX5" fmla="*/ 1299410 w 1299410"/>
                <a:gd name="connsiteY5" fmla="*/ 173254 h 1357162"/>
                <a:gd name="connsiteX6" fmla="*/ 1280160 w 1299410"/>
                <a:gd name="connsiteY6" fmla="*/ 798896 h 1357162"/>
                <a:gd name="connsiteX7" fmla="*/ 1193532 w 1299410"/>
                <a:gd name="connsiteY7" fmla="*/ 1039528 h 1357162"/>
                <a:gd name="connsiteX8" fmla="*/ 1049153 w 1299410"/>
                <a:gd name="connsiteY8" fmla="*/ 1241658 h 1357162"/>
                <a:gd name="connsiteX9" fmla="*/ 789271 w 1299410"/>
                <a:gd name="connsiteY9" fmla="*/ 1357162 h 1357162"/>
                <a:gd name="connsiteX10" fmla="*/ 442762 w 1299410"/>
                <a:gd name="connsiteY10" fmla="*/ 1318661 h 1357162"/>
                <a:gd name="connsiteX11" fmla="*/ 211755 w 1299410"/>
                <a:gd name="connsiteY11" fmla="*/ 1183907 h 1357162"/>
                <a:gd name="connsiteX12" fmla="*/ 77002 w 1299410"/>
                <a:gd name="connsiteY12" fmla="*/ 1010652 h 1357162"/>
                <a:gd name="connsiteX13" fmla="*/ 19250 w 1299410"/>
                <a:gd name="connsiteY13" fmla="*/ 837397 h 1357162"/>
                <a:gd name="connsiteX14" fmla="*/ 19250 w 1299410"/>
                <a:gd name="connsiteY14" fmla="*/ 664143 h 1357162"/>
                <a:gd name="connsiteX15" fmla="*/ 0 w 1299410"/>
                <a:gd name="connsiteY15" fmla="*/ 375385 h 1357162"/>
                <a:gd name="connsiteX16" fmla="*/ 19250 w 1299410"/>
                <a:gd name="connsiteY16" fmla="*/ 154004 h 13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99410" h="1357162">
                  <a:moveTo>
                    <a:pt x="19250" y="154004"/>
                  </a:moveTo>
                  <a:lnTo>
                    <a:pt x="211755" y="67376"/>
                  </a:lnTo>
                  <a:lnTo>
                    <a:pt x="577515" y="0"/>
                  </a:lnTo>
                  <a:lnTo>
                    <a:pt x="808522" y="0"/>
                  </a:lnTo>
                  <a:lnTo>
                    <a:pt x="1106905" y="67376"/>
                  </a:lnTo>
                  <a:lnTo>
                    <a:pt x="1299410" y="173254"/>
                  </a:lnTo>
                  <a:lnTo>
                    <a:pt x="1280160" y="798896"/>
                  </a:lnTo>
                  <a:lnTo>
                    <a:pt x="1193532" y="1039528"/>
                  </a:lnTo>
                  <a:lnTo>
                    <a:pt x="1049153" y="1241658"/>
                  </a:lnTo>
                  <a:lnTo>
                    <a:pt x="789271" y="1357162"/>
                  </a:lnTo>
                  <a:lnTo>
                    <a:pt x="442762" y="1318661"/>
                  </a:lnTo>
                  <a:lnTo>
                    <a:pt x="211755" y="1183907"/>
                  </a:lnTo>
                  <a:lnTo>
                    <a:pt x="77002" y="1010652"/>
                  </a:lnTo>
                  <a:lnTo>
                    <a:pt x="19250" y="837397"/>
                  </a:lnTo>
                  <a:lnTo>
                    <a:pt x="19250" y="664143"/>
                  </a:lnTo>
                  <a:lnTo>
                    <a:pt x="0" y="375385"/>
                  </a:lnTo>
                  <a:lnTo>
                    <a:pt x="19250" y="154004"/>
                  </a:lnTo>
                  <a:close/>
                </a:path>
              </a:pathLst>
            </a:custGeom>
            <a:solidFill>
              <a:srgbClr val="75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B65C7BD1-33FE-46D9-B663-6E6ADF793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99" t="21804" r="72779" b="28032"/>
            <a:stretch/>
          </p:blipFill>
          <p:spPr>
            <a:xfrm>
              <a:off x="8428416" y="2577963"/>
              <a:ext cx="724694" cy="728586"/>
            </a:xfrm>
            <a:prstGeom prst="rect">
              <a:avLst/>
            </a:prstGeom>
          </p:spPr>
        </p:pic>
        <p:grpSp>
          <p:nvGrpSpPr>
            <p:cNvPr id="8" name="Graphic 5" descr="Astronaut male outline">
              <a:extLst>
                <a:ext uri="{FF2B5EF4-FFF2-40B4-BE49-F238E27FC236}">
                  <a16:creationId xmlns:a16="http://schemas.microsoft.com/office/drawing/2014/main" id="{62AED276-AD8D-4B80-AE32-0E975AD66C0C}"/>
                </a:ext>
              </a:extLst>
            </p:cNvPr>
            <p:cNvGrpSpPr/>
            <p:nvPr/>
          </p:nvGrpSpPr>
          <p:grpSpPr>
            <a:xfrm>
              <a:off x="6758377" y="1910333"/>
              <a:ext cx="3852765" cy="3671441"/>
              <a:chOff x="6758377" y="1910333"/>
              <a:chExt cx="3852765" cy="3671441"/>
            </a:xfrm>
            <a:solidFill>
              <a:srgbClr val="000000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83BAC97-AAB0-4AB4-B12F-0DC2F8187CB3}"/>
                  </a:ext>
                </a:extLst>
              </p:cNvPr>
              <p:cNvSpPr/>
              <p:nvPr/>
            </p:nvSpPr>
            <p:spPr>
              <a:xfrm>
                <a:off x="8299476" y="4448568"/>
                <a:ext cx="997136" cy="634570"/>
              </a:xfrm>
              <a:custGeom>
                <a:avLst/>
                <a:gdLst>
                  <a:gd name="connsiteX0" fmla="*/ 861157 w 997136"/>
                  <a:gd name="connsiteY0" fmla="*/ 0 h 634570"/>
                  <a:gd name="connsiteX1" fmla="*/ 135979 w 997136"/>
                  <a:gd name="connsiteY1" fmla="*/ 0 h 634570"/>
                  <a:gd name="connsiteX2" fmla="*/ 0 w 997136"/>
                  <a:gd name="connsiteY2" fmla="*/ 135979 h 634570"/>
                  <a:gd name="connsiteX3" fmla="*/ 0 w 997136"/>
                  <a:gd name="connsiteY3" fmla="*/ 498591 h 634570"/>
                  <a:gd name="connsiteX4" fmla="*/ 135979 w 997136"/>
                  <a:gd name="connsiteY4" fmla="*/ 634570 h 634570"/>
                  <a:gd name="connsiteX5" fmla="*/ 861157 w 997136"/>
                  <a:gd name="connsiteY5" fmla="*/ 634570 h 634570"/>
                  <a:gd name="connsiteX6" fmla="*/ 997136 w 997136"/>
                  <a:gd name="connsiteY6" fmla="*/ 498591 h 634570"/>
                  <a:gd name="connsiteX7" fmla="*/ 997136 w 997136"/>
                  <a:gd name="connsiteY7" fmla="*/ 135979 h 634570"/>
                  <a:gd name="connsiteX8" fmla="*/ 861157 w 997136"/>
                  <a:gd name="connsiteY8" fmla="*/ 0 h 634570"/>
                  <a:gd name="connsiteX9" fmla="*/ 906483 w 997136"/>
                  <a:gd name="connsiteY9" fmla="*/ 498591 h 634570"/>
                  <a:gd name="connsiteX10" fmla="*/ 861157 w 997136"/>
                  <a:gd name="connsiteY10" fmla="*/ 543917 h 634570"/>
                  <a:gd name="connsiteX11" fmla="*/ 135979 w 997136"/>
                  <a:gd name="connsiteY11" fmla="*/ 543917 h 634570"/>
                  <a:gd name="connsiteX12" fmla="*/ 90653 w 997136"/>
                  <a:gd name="connsiteY12" fmla="*/ 498591 h 634570"/>
                  <a:gd name="connsiteX13" fmla="*/ 90653 w 997136"/>
                  <a:gd name="connsiteY13" fmla="*/ 135979 h 634570"/>
                  <a:gd name="connsiteX14" fmla="*/ 135979 w 997136"/>
                  <a:gd name="connsiteY14" fmla="*/ 90653 h 634570"/>
                  <a:gd name="connsiteX15" fmla="*/ 861157 w 997136"/>
                  <a:gd name="connsiteY15" fmla="*/ 90653 h 634570"/>
                  <a:gd name="connsiteX16" fmla="*/ 906483 w 997136"/>
                  <a:gd name="connsiteY16" fmla="*/ 135979 h 63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7136" h="634570">
                    <a:moveTo>
                      <a:pt x="861157" y="0"/>
                    </a:moveTo>
                    <a:lnTo>
                      <a:pt x="135979" y="0"/>
                    </a:lnTo>
                    <a:cubicBezTo>
                      <a:pt x="60914" y="82"/>
                      <a:pt x="82" y="60914"/>
                      <a:pt x="0" y="135979"/>
                    </a:cubicBezTo>
                    <a:lnTo>
                      <a:pt x="0" y="498591"/>
                    </a:lnTo>
                    <a:cubicBezTo>
                      <a:pt x="82" y="573656"/>
                      <a:pt x="60914" y="634489"/>
                      <a:pt x="135979" y="634570"/>
                    </a:cubicBezTo>
                    <a:lnTo>
                      <a:pt x="861157" y="634570"/>
                    </a:lnTo>
                    <a:cubicBezTo>
                      <a:pt x="936222" y="634489"/>
                      <a:pt x="997055" y="573656"/>
                      <a:pt x="997136" y="498591"/>
                    </a:cubicBezTo>
                    <a:lnTo>
                      <a:pt x="997136" y="135979"/>
                    </a:lnTo>
                    <a:cubicBezTo>
                      <a:pt x="997055" y="60914"/>
                      <a:pt x="936222" y="82"/>
                      <a:pt x="861157" y="0"/>
                    </a:cubicBezTo>
                    <a:close/>
                    <a:moveTo>
                      <a:pt x="906483" y="498591"/>
                    </a:moveTo>
                    <a:cubicBezTo>
                      <a:pt x="906452" y="523611"/>
                      <a:pt x="886177" y="543885"/>
                      <a:pt x="861157" y="543917"/>
                    </a:cubicBezTo>
                    <a:lnTo>
                      <a:pt x="135979" y="543917"/>
                    </a:lnTo>
                    <a:cubicBezTo>
                      <a:pt x="110959" y="543885"/>
                      <a:pt x="90685" y="523611"/>
                      <a:pt x="90653" y="498591"/>
                    </a:cubicBezTo>
                    <a:lnTo>
                      <a:pt x="90653" y="135979"/>
                    </a:lnTo>
                    <a:cubicBezTo>
                      <a:pt x="90685" y="110959"/>
                      <a:pt x="110959" y="90685"/>
                      <a:pt x="135979" y="90653"/>
                    </a:cubicBezTo>
                    <a:lnTo>
                      <a:pt x="861157" y="90653"/>
                    </a:lnTo>
                    <a:cubicBezTo>
                      <a:pt x="886177" y="90685"/>
                      <a:pt x="906452" y="110959"/>
                      <a:pt x="906483" y="1359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CC6BCE2-01A9-4849-B671-76715F2C1D53}"/>
                  </a:ext>
                </a:extLst>
              </p:cNvPr>
              <p:cNvSpPr/>
              <p:nvPr/>
            </p:nvSpPr>
            <p:spPr>
              <a:xfrm>
                <a:off x="7163469" y="1910333"/>
                <a:ext cx="3269160" cy="3671441"/>
              </a:xfrm>
              <a:custGeom>
                <a:avLst/>
                <a:gdLst>
                  <a:gd name="connsiteX0" fmla="*/ 2606030 w 3269160"/>
                  <a:gd name="connsiteY0" fmla="*/ 1035478 h 3671441"/>
                  <a:gd name="connsiteX1" fmla="*/ 2609117 w 3269160"/>
                  <a:gd name="connsiteY1" fmla="*/ 974518 h 3671441"/>
                  <a:gd name="connsiteX2" fmla="*/ 1634598 w 3269160"/>
                  <a:gd name="connsiteY2" fmla="*/ 0 h 3671441"/>
                  <a:gd name="connsiteX3" fmla="*/ 660080 w 3269160"/>
                  <a:gd name="connsiteY3" fmla="*/ 974518 h 3671441"/>
                  <a:gd name="connsiteX4" fmla="*/ 662845 w 3269160"/>
                  <a:gd name="connsiteY4" fmla="*/ 1029055 h 3671441"/>
                  <a:gd name="connsiteX5" fmla="*/ 663525 w 3269160"/>
                  <a:gd name="connsiteY5" fmla="*/ 1042508 h 3671441"/>
                  <a:gd name="connsiteX6" fmla="*/ 883127 w 3269160"/>
                  <a:gd name="connsiteY6" fmla="*/ 1594294 h 3671441"/>
                  <a:gd name="connsiteX7" fmla="*/ 713125 w 3269160"/>
                  <a:gd name="connsiteY7" fmla="*/ 1881500 h 3671441"/>
                  <a:gd name="connsiteX8" fmla="*/ 741309 w 3269160"/>
                  <a:gd name="connsiteY8" fmla="*/ 1947505 h 3671441"/>
                  <a:gd name="connsiteX9" fmla="*/ 266619 w 3269160"/>
                  <a:gd name="connsiteY9" fmla="*/ 2205634 h 3671441"/>
                  <a:gd name="connsiteX10" fmla="*/ 77155 w 3269160"/>
                  <a:gd name="connsiteY10" fmla="*/ 2528254 h 3671441"/>
                  <a:gd name="connsiteX11" fmla="*/ 0 w 3269160"/>
                  <a:gd name="connsiteY11" fmla="*/ 3477843 h 3671441"/>
                  <a:gd name="connsiteX12" fmla="*/ 35300 w 3269160"/>
                  <a:gd name="connsiteY12" fmla="*/ 3488291 h 3671441"/>
                  <a:gd name="connsiteX13" fmla="*/ 1634113 w 3269160"/>
                  <a:gd name="connsiteY13" fmla="*/ 3671442 h 3671441"/>
                  <a:gd name="connsiteX14" fmla="*/ 3233860 w 3269160"/>
                  <a:gd name="connsiteY14" fmla="*/ 3488277 h 3671441"/>
                  <a:gd name="connsiteX15" fmla="*/ 3269160 w 3269160"/>
                  <a:gd name="connsiteY15" fmla="*/ 3477852 h 3671441"/>
                  <a:gd name="connsiteX16" fmla="*/ 3192318 w 3269160"/>
                  <a:gd name="connsiteY16" fmla="*/ 2523917 h 3671441"/>
                  <a:gd name="connsiteX17" fmla="*/ 3004418 w 3269160"/>
                  <a:gd name="connsiteY17" fmla="*/ 2206364 h 3671441"/>
                  <a:gd name="connsiteX18" fmla="*/ 2530271 w 3269160"/>
                  <a:gd name="connsiteY18" fmla="*/ 1943471 h 3671441"/>
                  <a:gd name="connsiteX19" fmla="*/ 2448176 w 3269160"/>
                  <a:gd name="connsiteY19" fmla="*/ 1620135 h 3671441"/>
                  <a:gd name="connsiteX20" fmla="*/ 2386056 w 3269160"/>
                  <a:gd name="connsiteY20" fmla="*/ 1594330 h 3671441"/>
                  <a:gd name="connsiteX21" fmla="*/ 2605672 w 3269160"/>
                  <a:gd name="connsiteY21" fmla="*/ 1042508 h 3671441"/>
                  <a:gd name="connsiteX22" fmla="*/ 3004649 w 3269160"/>
                  <a:gd name="connsiteY22" fmla="*/ 2331547 h 3671441"/>
                  <a:gd name="connsiteX23" fmla="*/ 2770506 w 3269160"/>
                  <a:gd name="connsiteY23" fmla="*/ 2532239 h 3671441"/>
                  <a:gd name="connsiteX24" fmla="*/ 2652539 w 3269160"/>
                  <a:gd name="connsiteY24" fmla="*/ 2394596 h 3671441"/>
                  <a:gd name="connsiteX25" fmla="*/ 2862038 w 3269160"/>
                  <a:gd name="connsiteY25" fmla="*/ 2215012 h 3671441"/>
                  <a:gd name="connsiteX26" fmla="*/ 2948113 w 3269160"/>
                  <a:gd name="connsiteY26" fmla="*/ 2277450 h 3671441"/>
                  <a:gd name="connsiteX27" fmla="*/ 3004649 w 3269160"/>
                  <a:gd name="connsiteY27" fmla="*/ 2331547 h 3671441"/>
                  <a:gd name="connsiteX28" fmla="*/ 753543 w 3269160"/>
                  <a:gd name="connsiteY28" fmla="*/ 1029912 h 3671441"/>
                  <a:gd name="connsiteX29" fmla="*/ 954570 w 3269160"/>
                  <a:gd name="connsiteY29" fmla="*/ 729112 h 3671441"/>
                  <a:gd name="connsiteX30" fmla="*/ 954570 w 3269160"/>
                  <a:gd name="connsiteY30" fmla="*/ 1223814 h 3671441"/>
                  <a:gd name="connsiteX31" fmla="*/ 1190127 w 3269160"/>
                  <a:gd name="connsiteY31" fmla="*/ 1737254 h 3671441"/>
                  <a:gd name="connsiteX32" fmla="*/ 753543 w 3269160"/>
                  <a:gd name="connsiteY32" fmla="*/ 1029912 h 3671441"/>
                  <a:gd name="connsiteX33" fmla="*/ 2223711 w 3269160"/>
                  <a:gd name="connsiteY33" fmla="*/ 1223814 h 3671441"/>
                  <a:gd name="connsiteX34" fmla="*/ 2194878 w 3269160"/>
                  <a:gd name="connsiteY34" fmla="*/ 1405120 h 3671441"/>
                  <a:gd name="connsiteX35" fmla="*/ 1946943 w 3269160"/>
                  <a:gd name="connsiteY35" fmla="*/ 1405120 h 3671441"/>
                  <a:gd name="connsiteX36" fmla="*/ 1868981 w 3269160"/>
                  <a:gd name="connsiteY36" fmla="*/ 1359793 h 3671441"/>
                  <a:gd name="connsiteX37" fmla="*/ 1778328 w 3269160"/>
                  <a:gd name="connsiteY37" fmla="*/ 1359793 h 3671441"/>
                  <a:gd name="connsiteX38" fmla="*/ 1687676 w 3269160"/>
                  <a:gd name="connsiteY38" fmla="*/ 1450446 h 3671441"/>
                  <a:gd name="connsiteX39" fmla="*/ 1778328 w 3269160"/>
                  <a:gd name="connsiteY39" fmla="*/ 1541099 h 3671441"/>
                  <a:gd name="connsiteX40" fmla="*/ 1868981 w 3269160"/>
                  <a:gd name="connsiteY40" fmla="*/ 1541099 h 3671441"/>
                  <a:gd name="connsiteX41" fmla="*/ 1946943 w 3269160"/>
                  <a:gd name="connsiteY41" fmla="*/ 1495773 h 3671441"/>
                  <a:gd name="connsiteX42" fmla="*/ 2156686 w 3269160"/>
                  <a:gd name="connsiteY42" fmla="*/ 1495773 h 3671441"/>
                  <a:gd name="connsiteX43" fmla="*/ 1362517 w 3269160"/>
                  <a:gd name="connsiteY43" fmla="*/ 1746677 h 3671441"/>
                  <a:gd name="connsiteX44" fmla="*/ 1045228 w 3269160"/>
                  <a:gd name="connsiteY44" fmla="*/ 1223814 h 3671441"/>
                  <a:gd name="connsiteX45" fmla="*/ 1045228 w 3269160"/>
                  <a:gd name="connsiteY45" fmla="*/ 675872 h 3671441"/>
                  <a:gd name="connsiteX46" fmla="*/ 1634598 w 3269160"/>
                  <a:gd name="connsiteY46" fmla="*/ 543917 h 3671441"/>
                  <a:gd name="connsiteX47" fmla="*/ 2223711 w 3269160"/>
                  <a:gd name="connsiteY47" fmla="*/ 676030 h 3671441"/>
                  <a:gd name="connsiteX48" fmla="*/ 2314363 w 3269160"/>
                  <a:gd name="connsiteY48" fmla="*/ 1223814 h 3671441"/>
                  <a:gd name="connsiteX49" fmla="*/ 2314363 w 3269160"/>
                  <a:gd name="connsiteY49" fmla="*/ 729411 h 3671441"/>
                  <a:gd name="connsiteX50" fmla="*/ 2515355 w 3269160"/>
                  <a:gd name="connsiteY50" fmla="*/ 1035922 h 3671441"/>
                  <a:gd name="connsiteX51" fmla="*/ 2078267 w 3269160"/>
                  <a:gd name="connsiteY51" fmla="*/ 1737743 h 3671441"/>
                  <a:gd name="connsiteX52" fmla="*/ 2314363 w 3269160"/>
                  <a:gd name="connsiteY52" fmla="*/ 1223814 h 3671441"/>
                  <a:gd name="connsiteX53" fmla="*/ 1634598 w 3269160"/>
                  <a:gd name="connsiteY53" fmla="*/ 90653 h 3671441"/>
                  <a:gd name="connsiteX54" fmla="*/ 2492669 w 3269160"/>
                  <a:gd name="connsiteY54" fmla="*/ 766316 h 3671441"/>
                  <a:gd name="connsiteX55" fmla="*/ 1634598 w 3269160"/>
                  <a:gd name="connsiteY55" fmla="*/ 453264 h 3671441"/>
                  <a:gd name="connsiteX56" fmla="*/ 776895 w 3269160"/>
                  <a:gd name="connsiteY56" fmla="*/ 764897 h 3671441"/>
                  <a:gd name="connsiteX57" fmla="*/ 1634598 w 3269160"/>
                  <a:gd name="connsiteY57" fmla="*/ 90653 h 3671441"/>
                  <a:gd name="connsiteX58" fmla="*/ 816955 w 3269160"/>
                  <a:gd name="connsiteY58" fmla="*/ 1748368 h 3671441"/>
                  <a:gd name="connsiteX59" fmla="*/ 907231 w 3269160"/>
                  <a:gd name="connsiteY59" fmla="*/ 1681484 h 3671441"/>
                  <a:gd name="connsiteX60" fmla="*/ 943062 w 3269160"/>
                  <a:gd name="connsiteY60" fmla="*/ 1677078 h 3671441"/>
                  <a:gd name="connsiteX61" fmla="*/ 962434 w 3269160"/>
                  <a:gd name="connsiteY61" fmla="*/ 1678393 h 3671441"/>
                  <a:gd name="connsiteX62" fmla="*/ 2306554 w 3269160"/>
                  <a:gd name="connsiteY62" fmla="*/ 1678588 h 3671441"/>
                  <a:gd name="connsiteX63" fmla="*/ 2471873 w 3269160"/>
                  <a:gd name="connsiteY63" fmla="*/ 1804088 h 3671441"/>
                  <a:gd name="connsiteX64" fmla="*/ 2401961 w 3269160"/>
                  <a:gd name="connsiteY64" fmla="*/ 1949857 h 3671441"/>
                  <a:gd name="connsiteX65" fmla="*/ 1634598 w 3269160"/>
                  <a:gd name="connsiteY65" fmla="*/ 2130343 h 3671441"/>
                  <a:gd name="connsiteX66" fmla="*/ 867222 w 3269160"/>
                  <a:gd name="connsiteY66" fmla="*/ 1949835 h 3671441"/>
                  <a:gd name="connsiteX67" fmla="*/ 816955 w 3269160"/>
                  <a:gd name="connsiteY67" fmla="*/ 1748368 h 3671441"/>
                  <a:gd name="connsiteX68" fmla="*/ 319755 w 3269160"/>
                  <a:gd name="connsiteY68" fmla="*/ 2279050 h 3671441"/>
                  <a:gd name="connsiteX69" fmla="*/ 412004 w 3269160"/>
                  <a:gd name="connsiteY69" fmla="*/ 2219146 h 3671441"/>
                  <a:gd name="connsiteX70" fmla="*/ 616657 w 3269160"/>
                  <a:gd name="connsiteY70" fmla="*/ 2394560 h 3671441"/>
                  <a:gd name="connsiteX71" fmla="*/ 498695 w 3269160"/>
                  <a:gd name="connsiteY71" fmla="*/ 2532220 h 3671441"/>
                  <a:gd name="connsiteX72" fmla="*/ 263940 w 3269160"/>
                  <a:gd name="connsiteY72" fmla="*/ 2331007 h 3671441"/>
                  <a:gd name="connsiteX73" fmla="*/ 319755 w 3269160"/>
                  <a:gd name="connsiteY73" fmla="*/ 2279050 h 3671441"/>
                  <a:gd name="connsiteX74" fmla="*/ 2584899 w 3269160"/>
                  <a:gd name="connsiteY74" fmla="*/ 3519847 h 3671441"/>
                  <a:gd name="connsiteX75" fmla="*/ 2540819 w 3269160"/>
                  <a:gd name="connsiteY75" fmla="*/ 3167185 h 3671441"/>
                  <a:gd name="connsiteX76" fmla="*/ 2489722 w 3269160"/>
                  <a:gd name="connsiteY76" fmla="*/ 3128481 h 3671441"/>
                  <a:gd name="connsiteX77" fmla="*/ 2450873 w 3269160"/>
                  <a:gd name="connsiteY77" fmla="*/ 3178426 h 3671441"/>
                  <a:gd name="connsiteX78" fmla="*/ 2494949 w 3269160"/>
                  <a:gd name="connsiteY78" fmla="*/ 3531007 h 3671441"/>
                  <a:gd name="connsiteX79" fmla="*/ 1634113 w 3269160"/>
                  <a:gd name="connsiteY79" fmla="*/ 3580789 h 3671441"/>
                  <a:gd name="connsiteX80" fmla="*/ 774248 w 3269160"/>
                  <a:gd name="connsiteY80" fmla="*/ 3531029 h 3671441"/>
                  <a:gd name="connsiteX81" fmla="*/ 818324 w 3269160"/>
                  <a:gd name="connsiteY81" fmla="*/ 3178426 h 3671441"/>
                  <a:gd name="connsiteX82" fmla="*/ 779792 w 3269160"/>
                  <a:gd name="connsiteY82" fmla="*/ 3127198 h 3671441"/>
                  <a:gd name="connsiteX83" fmla="*/ 728564 w 3269160"/>
                  <a:gd name="connsiteY83" fmla="*/ 3165730 h 3671441"/>
                  <a:gd name="connsiteX84" fmla="*/ 728382 w 3269160"/>
                  <a:gd name="connsiteY84" fmla="*/ 3167185 h 3671441"/>
                  <a:gd name="connsiteX85" fmla="*/ 684298 w 3269160"/>
                  <a:gd name="connsiteY85" fmla="*/ 3519861 h 3671441"/>
                  <a:gd name="connsiteX86" fmla="*/ 96414 w 3269160"/>
                  <a:gd name="connsiteY86" fmla="*/ 3410905 h 3671441"/>
                  <a:gd name="connsiteX87" fmla="*/ 167123 w 3269160"/>
                  <a:gd name="connsiteY87" fmla="*/ 2538988 h 3671441"/>
                  <a:gd name="connsiteX88" fmla="*/ 212350 w 3269160"/>
                  <a:gd name="connsiteY88" fmla="*/ 2406181 h 3671441"/>
                  <a:gd name="connsiteX89" fmla="*/ 474119 w 3269160"/>
                  <a:gd name="connsiteY89" fmla="*/ 2630547 h 3671441"/>
                  <a:gd name="connsiteX90" fmla="*/ 503622 w 3269160"/>
                  <a:gd name="connsiteY90" fmla="*/ 2641462 h 3671441"/>
                  <a:gd name="connsiteX91" fmla="*/ 507094 w 3269160"/>
                  <a:gd name="connsiteY91" fmla="*/ 2641326 h 3671441"/>
                  <a:gd name="connsiteX92" fmla="*/ 538034 w 3269160"/>
                  <a:gd name="connsiteY92" fmla="*/ 2625634 h 3671441"/>
                  <a:gd name="connsiteX93" fmla="*/ 715002 w 3269160"/>
                  <a:gd name="connsiteY93" fmla="*/ 2419145 h 3671441"/>
                  <a:gd name="connsiteX94" fmla="*/ 710089 w 3269160"/>
                  <a:gd name="connsiteY94" fmla="*/ 2355234 h 3671441"/>
                  <a:gd name="connsiteX95" fmla="*/ 493909 w 3269160"/>
                  <a:gd name="connsiteY95" fmla="*/ 2169922 h 3671441"/>
                  <a:gd name="connsiteX96" fmla="*/ 808538 w 3269160"/>
                  <a:gd name="connsiteY96" fmla="*/ 2018531 h 3671441"/>
                  <a:gd name="connsiteX97" fmla="*/ 820594 w 3269160"/>
                  <a:gd name="connsiteY97" fmla="*/ 2027533 h 3671441"/>
                  <a:gd name="connsiteX98" fmla="*/ 1634598 w 3269160"/>
                  <a:gd name="connsiteY98" fmla="*/ 2220996 h 3671441"/>
                  <a:gd name="connsiteX99" fmla="*/ 2448616 w 3269160"/>
                  <a:gd name="connsiteY99" fmla="*/ 2027560 h 3671441"/>
                  <a:gd name="connsiteX100" fmla="*/ 2464480 w 3269160"/>
                  <a:gd name="connsiteY100" fmla="*/ 2015717 h 3671441"/>
                  <a:gd name="connsiteX101" fmla="*/ 2781874 w 3269160"/>
                  <a:gd name="connsiteY101" fmla="*/ 2164306 h 3671441"/>
                  <a:gd name="connsiteX102" fmla="*/ 2559122 w 3269160"/>
                  <a:gd name="connsiteY102" fmla="*/ 2355248 h 3671441"/>
                  <a:gd name="connsiteX103" fmla="*/ 2554208 w 3269160"/>
                  <a:gd name="connsiteY103" fmla="*/ 2419158 h 3671441"/>
                  <a:gd name="connsiteX104" fmla="*/ 2731176 w 3269160"/>
                  <a:gd name="connsiteY104" fmla="*/ 2625647 h 3671441"/>
                  <a:gd name="connsiteX105" fmla="*/ 2762116 w 3269160"/>
                  <a:gd name="connsiteY105" fmla="*/ 2641339 h 3671441"/>
                  <a:gd name="connsiteX106" fmla="*/ 2765593 w 3269160"/>
                  <a:gd name="connsiteY106" fmla="*/ 2641475 h 3671441"/>
                  <a:gd name="connsiteX107" fmla="*/ 2795091 w 3269160"/>
                  <a:gd name="connsiteY107" fmla="*/ 2630561 h 3671441"/>
                  <a:gd name="connsiteX108" fmla="*/ 3056357 w 3269160"/>
                  <a:gd name="connsiteY108" fmla="*/ 2406621 h 3671441"/>
                  <a:gd name="connsiteX109" fmla="*/ 3102531 w 3269160"/>
                  <a:gd name="connsiteY109" fmla="*/ 2535561 h 3671441"/>
                  <a:gd name="connsiteX110" fmla="*/ 3172819 w 3269160"/>
                  <a:gd name="connsiteY110" fmla="*/ 3410905 h 3671441"/>
                  <a:gd name="connsiteX111" fmla="*/ 2584899 w 3269160"/>
                  <a:gd name="connsiteY111" fmla="*/ 3519847 h 367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3269160" h="3671441">
                    <a:moveTo>
                      <a:pt x="2606030" y="1035478"/>
                    </a:moveTo>
                    <a:cubicBezTo>
                      <a:pt x="2607295" y="1015213"/>
                      <a:pt x="2609117" y="995097"/>
                      <a:pt x="2609117" y="974518"/>
                    </a:cubicBezTo>
                    <a:cubicBezTo>
                      <a:pt x="2609117" y="436308"/>
                      <a:pt x="2172809" y="0"/>
                      <a:pt x="1634598" y="0"/>
                    </a:cubicBezTo>
                    <a:cubicBezTo>
                      <a:pt x="1096388" y="0"/>
                      <a:pt x="660080" y="436308"/>
                      <a:pt x="660080" y="974518"/>
                    </a:cubicBezTo>
                    <a:cubicBezTo>
                      <a:pt x="660080" y="992925"/>
                      <a:pt x="661834" y="1010897"/>
                      <a:pt x="662845" y="1029055"/>
                    </a:cubicBezTo>
                    <a:lnTo>
                      <a:pt x="663525" y="1042508"/>
                    </a:lnTo>
                    <a:cubicBezTo>
                      <a:pt x="677218" y="1244877"/>
                      <a:pt x="754019" y="1437859"/>
                      <a:pt x="883127" y="1594294"/>
                    </a:cubicBezTo>
                    <a:cubicBezTo>
                      <a:pt x="756870" y="1626657"/>
                      <a:pt x="680758" y="1755244"/>
                      <a:pt x="713125" y="1881500"/>
                    </a:cubicBezTo>
                    <a:cubicBezTo>
                      <a:pt x="719099" y="1904812"/>
                      <a:pt x="728604" y="1927067"/>
                      <a:pt x="741309" y="1947505"/>
                    </a:cubicBezTo>
                    <a:cubicBezTo>
                      <a:pt x="574155" y="2016011"/>
                      <a:pt x="414982" y="2102571"/>
                      <a:pt x="266619" y="2205634"/>
                    </a:cubicBezTo>
                    <a:cubicBezTo>
                      <a:pt x="163560" y="2284131"/>
                      <a:pt x="95507" y="2400012"/>
                      <a:pt x="77155" y="2528254"/>
                    </a:cubicBezTo>
                    <a:lnTo>
                      <a:pt x="0" y="3477843"/>
                    </a:lnTo>
                    <a:lnTo>
                      <a:pt x="35300" y="3488291"/>
                    </a:lnTo>
                    <a:cubicBezTo>
                      <a:pt x="41510" y="3490136"/>
                      <a:pt x="666122" y="3671442"/>
                      <a:pt x="1634113" y="3671442"/>
                    </a:cubicBezTo>
                    <a:cubicBezTo>
                      <a:pt x="2602105" y="3671442"/>
                      <a:pt x="3227641" y="3490136"/>
                      <a:pt x="3233860" y="3488277"/>
                    </a:cubicBezTo>
                    <a:lnTo>
                      <a:pt x="3269160" y="3477852"/>
                    </a:lnTo>
                    <a:lnTo>
                      <a:pt x="3192318" y="2523917"/>
                    </a:lnTo>
                    <a:cubicBezTo>
                      <a:pt x="3170603" y="2398657"/>
                      <a:pt x="3103760" y="2285690"/>
                      <a:pt x="3004418" y="2206364"/>
                    </a:cubicBezTo>
                    <a:cubicBezTo>
                      <a:pt x="2860334" y="2095623"/>
                      <a:pt x="2700527" y="2007014"/>
                      <a:pt x="2530271" y="1943471"/>
                    </a:cubicBezTo>
                    <a:cubicBezTo>
                      <a:pt x="2596888" y="1831514"/>
                      <a:pt x="2560133" y="1686751"/>
                      <a:pt x="2448176" y="1620135"/>
                    </a:cubicBezTo>
                    <a:cubicBezTo>
                      <a:pt x="2428808" y="1608608"/>
                      <a:pt x="2407890" y="1599919"/>
                      <a:pt x="2386056" y="1594330"/>
                    </a:cubicBezTo>
                    <a:cubicBezTo>
                      <a:pt x="2515173" y="1437886"/>
                      <a:pt x="2591983" y="1244891"/>
                      <a:pt x="2605672" y="1042508"/>
                    </a:cubicBezTo>
                    <a:close/>
                    <a:moveTo>
                      <a:pt x="3004649" y="2331547"/>
                    </a:moveTo>
                    <a:lnTo>
                      <a:pt x="2770506" y="2532239"/>
                    </a:lnTo>
                    <a:lnTo>
                      <a:pt x="2652539" y="2394596"/>
                    </a:lnTo>
                    <a:lnTo>
                      <a:pt x="2862038" y="2215012"/>
                    </a:lnTo>
                    <a:cubicBezTo>
                      <a:pt x="2892031" y="2235228"/>
                      <a:pt x="2921035" y="2255901"/>
                      <a:pt x="2948113" y="2277450"/>
                    </a:cubicBezTo>
                    <a:cubicBezTo>
                      <a:pt x="2968619" y="2293663"/>
                      <a:pt x="2987552" y="2311775"/>
                      <a:pt x="3004649" y="2331547"/>
                    </a:cubicBezTo>
                    <a:close/>
                    <a:moveTo>
                      <a:pt x="753543" y="1029912"/>
                    </a:moveTo>
                    <a:cubicBezTo>
                      <a:pt x="758824" y="917203"/>
                      <a:pt x="833435" y="812345"/>
                      <a:pt x="954570" y="729112"/>
                    </a:cubicBezTo>
                    <a:lnTo>
                      <a:pt x="954570" y="1223814"/>
                    </a:lnTo>
                    <a:cubicBezTo>
                      <a:pt x="954661" y="1421079"/>
                      <a:pt x="1040654" y="1608522"/>
                      <a:pt x="1190127" y="1737254"/>
                    </a:cubicBezTo>
                    <a:cubicBezTo>
                      <a:pt x="935841" y="1588936"/>
                      <a:pt x="772136" y="1323704"/>
                      <a:pt x="753543" y="1029912"/>
                    </a:cubicBezTo>
                    <a:close/>
                    <a:moveTo>
                      <a:pt x="2223711" y="1223814"/>
                    </a:moveTo>
                    <a:cubicBezTo>
                      <a:pt x="2223679" y="1285390"/>
                      <a:pt x="2213947" y="1346572"/>
                      <a:pt x="2194878" y="1405120"/>
                    </a:cubicBezTo>
                    <a:lnTo>
                      <a:pt x="1946943" y="1405120"/>
                    </a:lnTo>
                    <a:cubicBezTo>
                      <a:pt x="1930847" y="1377239"/>
                      <a:pt x="1901172" y="1359988"/>
                      <a:pt x="1868981" y="1359793"/>
                    </a:cubicBezTo>
                    <a:lnTo>
                      <a:pt x="1778328" y="1359793"/>
                    </a:lnTo>
                    <a:cubicBezTo>
                      <a:pt x="1728261" y="1359793"/>
                      <a:pt x="1687676" y="1400379"/>
                      <a:pt x="1687676" y="1450446"/>
                    </a:cubicBezTo>
                    <a:cubicBezTo>
                      <a:pt x="1687676" y="1500514"/>
                      <a:pt x="1728261" y="1541099"/>
                      <a:pt x="1778328" y="1541099"/>
                    </a:cubicBezTo>
                    <a:lnTo>
                      <a:pt x="1868981" y="1541099"/>
                    </a:lnTo>
                    <a:cubicBezTo>
                      <a:pt x="1901172" y="1540904"/>
                      <a:pt x="1930847" y="1523653"/>
                      <a:pt x="1946943" y="1495773"/>
                    </a:cubicBezTo>
                    <a:lnTo>
                      <a:pt x="2156686" y="1495773"/>
                    </a:lnTo>
                    <a:cubicBezTo>
                      <a:pt x="2006669" y="1784361"/>
                      <a:pt x="1651106" y="1896694"/>
                      <a:pt x="1362517" y="1746677"/>
                    </a:cubicBezTo>
                    <a:cubicBezTo>
                      <a:pt x="1167451" y="1645273"/>
                      <a:pt x="1045105" y="1443661"/>
                      <a:pt x="1045228" y="1223814"/>
                    </a:cubicBezTo>
                    <a:lnTo>
                      <a:pt x="1045228" y="675872"/>
                    </a:lnTo>
                    <a:cubicBezTo>
                      <a:pt x="1228705" y="586520"/>
                      <a:pt x="1430539" y="541329"/>
                      <a:pt x="1634598" y="543917"/>
                    </a:cubicBezTo>
                    <a:cubicBezTo>
                      <a:pt x="1838595" y="541329"/>
                      <a:pt x="2040356" y="586579"/>
                      <a:pt x="2223711" y="676030"/>
                    </a:cubicBezTo>
                    <a:close/>
                    <a:moveTo>
                      <a:pt x="2314363" y="1223814"/>
                    </a:moveTo>
                    <a:lnTo>
                      <a:pt x="2314363" y="729411"/>
                    </a:lnTo>
                    <a:cubicBezTo>
                      <a:pt x="2437293" y="814076"/>
                      <a:pt x="2512540" y="921051"/>
                      <a:pt x="2515355" y="1035922"/>
                    </a:cubicBezTo>
                    <a:cubicBezTo>
                      <a:pt x="2494844" y="1327802"/>
                      <a:pt x="2331175" y="1590600"/>
                      <a:pt x="2078267" y="1737743"/>
                    </a:cubicBezTo>
                    <a:cubicBezTo>
                      <a:pt x="2228066" y="1609002"/>
                      <a:pt x="2314282" y="1421337"/>
                      <a:pt x="2314363" y="1223814"/>
                    </a:cubicBezTo>
                    <a:close/>
                    <a:moveTo>
                      <a:pt x="1634598" y="90653"/>
                    </a:moveTo>
                    <a:cubicBezTo>
                      <a:pt x="2042096" y="91375"/>
                      <a:pt x="2396391" y="370353"/>
                      <a:pt x="2492669" y="766316"/>
                    </a:cubicBezTo>
                    <a:cubicBezTo>
                      <a:pt x="2329063" y="580278"/>
                      <a:pt x="2005976" y="453264"/>
                      <a:pt x="1634598" y="453264"/>
                    </a:cubicBezTo>
                    <a:cubicBezTo>
                      <a:pt x="1263828" y="453264"/>
                      <a:pt x="941031" y="579616"/>
                      <a:pt x="776895" y="764897"/>
                    </a:cubicBezTo>
                    <a:cubicBezTo>
                      <a:pt x="873694" y="369628"/>
                      <a:pt x="1227653" y="91381"/>
                      <a:pt x="1634598" y="90653"/>
                    </a:cubicBezTo>
                    <a:close/>
                    <a:moveTo>
                      <a:pt x="816955" y="1748368"/>
                    </a:moveTo>
                    <a:cubicBezTo>
                      <a:pt x="836907" y="1714912"/>
                      <a:pt x="869415" y="1690830"/>
                      <a:pt x="907231" y="1681484"/>
                    </a:cubicBezTo>
                    <a:cubicBezTo>
                      <a:pt x="918948" y="1678556"/>
                      <a:pt x="930982" y="1677078"/>
                      <a:pt x="943062" y="1677078"/>
                    </a:cubicBezTo>
                    <a:cubicBezTo>
                      <a:pt x="949539" y="1677083"/>
                      <a:pt x="956012" y="1677522"/>
                      <a:pt x="962434" y="1678393"/>
                    </a:cubicBezTo>
                    <a:cubicBezTo>
                      <a:pt x="1337801" y="2039205"/>
                      <a:pt x="1931083" y="2039291"/>
                      <a:pt x="2306554" y="1678588"/>
                    </a:cubicBezTo>
                    <a:cubicBezTo>
                      <a:pt x="2386863" y="1667591"/>
                      <a:pt x="2460877" y="1723783"/>
                      <a:pt x="2471873" y="1804088"/>
                    </a:cubicBezTo>
                    <a:cubicBezTo>
                      <a:pt x="2479841" y="1862291"/>
                      <a:pt x="2452337" y="1919638"/>
                      <a:pt x="2401961" y="1949857"/>
                    </a:cubicBezTo>
                    <a:cubicBezTo>
                      <a:pt x="2210933" y="2064542"/>
                      <a:pt x="1931237" y="2130343"/>
                      <a:pt x="1634598" y="2130343"/>
                    </a:cubicBezTo>
                    <a:cubicBezTo>
                      <a:pt x="1337959" y="2130343"/>
                      <a:pt x="1058282" y="2064542"/>
                      <a:pt x="867222" y="1949835"/>
                    </a:cubicBezTo>
                    <a:cubicBezTo>
                      <a:pt x="797791" y="1908021"/>
                      <a:pt x="775304" y="1817898"/>
                      <a:pt x="816955" y="1748368"/>
                    </a:cubicBezTo>
                    <a:close/>
                    <a:moveTo>
                      <a:pt x="319755" y="2279050"/>
                    </a:moveTo>
                    <a:cubicBezTo>
                      <a:pt x="349961" y="2258027"/>
                      <a:pt x="381019" y="2238659"/>
                      <a:pt x="412004" y="2219146"/>
                    </a:cubicBezTo>
                    <a:lnTo>
                      <a:pt x="616657" y="2394560"/>
                    </a:lnTo>
                    <a:lnTo>
                      <a:pt x="498695" y="2532220"/>
                    </a:lnTo>
                    <a:lnTo>
                      <a:pt x="263940" y="2331007"/>
                    </a:lnTo>
                    <a:cubicBezTo>
                      <a:pt x="280720" y="2311825"/>
                      <a:pt x="299422" y="2294415"/>
                      <a:pt x="319755" y="2279050"/>
                    </a:cubicBezTo>
                    <a:close/>
                    <a:moveTo>
                      <a:pt x="2584899" y="3519847"/>
                    </a:moveTo>
                    <a:lnTo>
                      <a:pt x="2540819" y="3167185"/>
                    </a:lnTo>
                    <a:cubicBezTo>
                      <a:pt x="2537397" y="3142387"/>
                      <a:pt x="2514521" y="3125059"/>
                      <a:pt x="2489722" y="3128481"/>
                    </a:cubicBezTo>
                    <a:cubicBezTo>
                      <a:pt x="2465373" y="3131839"/>
                      <a:pt x="2448135" y="3153995"/>
                      <a:pt x="2450873" y="3178426"/>
                    </a:cubicBezTo>
                    <a:lnTo>
                      <a:pt x="2494949" y="3531007"/>
                    </a:lnTo>
                    <a:cubicBezTo>
                      <a:pt x="2209224" y="3564426"/>
                      <a:pt x="1921787" y="3581052"/>
                      <a:pt x="1634113" y="3580789"/>
                    </a:cubicBezTo>
                    <a:cubicBezTo>
                      <a:pt x="1346766" y="3581047"/>
                      <a:pt x="1059651" y="3564430"/>
                      <a:pt x="774248" y="3531029"/>
                    </a:cubicBezTo>
                    <a:lnTo>
                      <a:pt x="818324" y="3178426"/>
                    </a:lnTo>
                    <a:cubicBezTo>
                      <a:pt x="821832" y="3153642"/>
                      <a:pt x="804581" y="3130702"/>
                      <a:pt x="779792" y="3127198"/>
                    </a:cubicBezTo>
                    <a:cubicBezTo>
                      <a:pt x="755007" y="3123690"/>
                      <a:pt x="732072" y="3140941"/>
                      <a:pt x="728564" y="3165730"/>
                    </a:cubicBezTo>
                    <a:cubicBezTo>
                      <a:pt x="728496" y="3166215"/>
                      <a:pt x="728437" y="3166700"/>
                      <a:pt x="728382" y="3167185"/>
                    </a:cubicBezTo>
                    <a:lnTo>
                      <a:pt x="684298" y="3519861"/>
                    </a:lnTo>
                    <a:cubicBezTo>
                      <a:pt x="486362" y="3495149"/>
                      <a:pt x="290057" y="3458765"/>
                      <a:pt x="96414" y="3410905"/>
                    </a:cubicBezTo>
                    <a:lnTo>
                      <a:pt x="167123" y="2538988"/>
                    </a:lnTo>
                    <a:cubicBezTo>
                      <a:pt x="174611" y="2492487"/>
                      <a:pt x="189904" y="2447587"/>
                      <a:pt x="212350" y="2406181"/>
                    </a:cubicBezTo>
                    <a:lnTo>
                      <a:pt x="474119" y="2630547"/>
                    </a:lnTo>
                    <a:cubicBezTo>
                      <a:pt x="482337" y="2637586"/>
                      <a:pt x="492803" y="2641457"/>
                      <a:pt x="503622" y="2641462"/>
                    </a:cubicBezTo>
                    <a:cubicBezTo>
                      <a:pt x="504773" y="2641462"/>
                      <a:pt x="505943" y="2641416"/>
                      <a:pt x="507094" y="2641326"/>
                    </a:cubicBezTo>
                    <a:cubicBezTo>
                      <a:pt x="519078" y="2640406"/>
                      <a:pt x="530211" y="2634763"/>
                      <a:pt x="538034" y="2625634"/>
                    </a:cubicBezTo>
                    <a:lnTo>
                      <a:pt x="715002" y="2419145"/>
                    </a:lnTo>
                    <a:cubicBezTo>
                      <a:pt x="731292" y="2400139"/>
                      <a:pt x="729094" y="2371525"/>
                      <a:pt x="710089" y="2355234"/>
                    </a:cubicBezTo>
                    <a:lnTo>
                      <a:pt x="493909" y="2169922"/>
                    </a:lnTo>
                    <a:cubicBezTo>
                      <a:pt x="594932" y="2111813"/>
                      <a:pt x="700094" y="2061215"/>
                      <a:pt x="808538" y="2018531"/>
                    </a:cubicBezTo>
                    <a:cubicBezTo>
                      <a:pt x="812699" y="2021405"/>
                      <a:pt x="816198" y="2024877"/>
                      <a:pt x="820594" y="2027533"/>
                    </a:cubicBezTo>
                    <a:cubicBezTo>
                      <a:pt x="1025302" y="2150481"/>
                      <a:pt x="1322004" y="2220996"/>
                      <a:pt x="1634598" y="2220996"/>
                    </a:cubicBezTo>
                    <a:cubicBezTo>
                      <a:pt x="1947192" y="2220996"/>
                      <a:pt x="2243894" y="2150481"/>
                      <a:pt x="2448616" y="2027560"/>
                    </a:cubicBezTo>
                    <a:cubicBezTo>
                      <a:pt x="2454400" y="2024088"/>
                      <a:pt x="2459100" y="2019587"/>
                      <a:pt x="2464480" y="2015717"/>
                    </a:cubicBezTo>
                    <a:cubicBezTo>
                      <a:pt x="2574365" y="2055998"/>
                      <a:pt x="2680560" y="2105717"/>
                      <a:pt x="2781874" y="2164306"/>
                    </a:cubicBezTo>
                    <a:lnTo>
                      <a:pt x="2559122" y="2355248"/>
                    </a:lnTo>
                    <a:cubicBezTo>
                      <a:pt x="2540116" y="2371538"/>
                      <a:pt x="2537918" y="2400153"/>
                      <a:pt x="2554208" y="2419158"/>
                    </a:cubicBezTo>
                    <a:lnTo>
                      <a:pt x="2731176" y="2625647"/>
                    </a:lnTo>
                    <a:cubicBezTo>
                      <a:pt x="2739004" y="2634772"/>
                      <a:pt x="2750132" y="2640415"/>
                      <a:pt x="2762116" y="2641339"/>
                    </a:cubicBezTo>
                    <a:cubicBezTo>
                      <a:pt x="2763267" y="2641430"/>
                      <a:pt x="2764442" y="2641475"/>
                      <a:pt x="2765593" y="2641475"/>
                    </a:cubicBezTo>
                    <a:cubicBezTo>
                      <a:pt x="2776412" y="2641471"/>
                      <a:pt x="2786873" y="2637600"/>
                      <a:pt x="2795091" y="2630561"/>
                    </a:cubicBezTo>
                    <a:lnTo>
                      <a:pt x="3056357" y="2406621"/>
                    </a:lnTo>
                    <a:cubicBezTo>
                      <a:pt x="3078549" y="2446853"/>
                      <a:pt x="3094141" y="2490389"/>
                      <a:pt x="3102531" y="2535561"/>
                    </a:cubicBezTo>
                    <a:lnTo>
                      <a:pt x="3172819" y="3410905"/>
                    </a:lnTo>
                    <a:cubicBezTo>
                      <a:pt x="2979162" y="3458770"/>
                      <a:pt x="2782848" y="3495144"/>
                      <a:pt x="2584899" y="3519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611E3C1-E1D6-4B57-9CA4-40FC5E49F9C3}"/>
                  </a:ext>
                </a:extLst>
              </p:cNvPr>
              <p:cNvSpPr/>
              <p:nvPr/>
            </p:nvSpPr>
            <p:spPr>
              <a:xfrm>
                <a:off x="7239527" y="2046258"/>
                <a:ext cx="380071" cy="450032"/>
              </a:xfrm>
              <a:custGeom>
                <a:avLst/>
                <a:gdLst>
                  <a:gd name="connsiteX0" fmla="*/ 190018 w 380071"/>
                  <a:gd name="connsiteY0" fmla="*/ 189555 h 450032"/>
                  <a:gd name="connsiteX1" fmla="*/ 222249 w 380071"/>
                  <a:gd name="connsiteY1" fmla="*/ 225014 h 450032"/>
                  <a:gd name="connsiteX2" fmla="*/ 190018 w 380071"/>
                  <a:gd name="connsiteY2" fmla="*/ 260477 h 450032"/>
                  <a:gd name="connsiteX3" fmla="*/ 157781 w 380071"/>
                  <a:gd name="connsiteY3" fmla="*/ 225014 h 450032"/>
                  <a:gd name="connsiteX4" fmla="*/ 190018 w 380071"/>
                  <a:gd name="connsiteY4" fmla="*/ 189555 h 450032"/>
                  <a:gd name="connsiteX5" fmla="*/ 190018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18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18" y="189555"/>
                    </a:moveTo>
                    <a:cubicBezTo>
                      <a:pt x="200112" y="201947"/>
                      <a:pt x="210872" y="213787"/>
                      <a:pt x="222249" y="225014"/>
                    </a:cubicBezTo>
                    <a:cubicBezTo>
                      <a:pt x="210872" y="236246"/>
                      <a:pt x="200112" y="248081"/>
                      <a:pt x="190018" y="260477"/>
                    </a:cubicBezTo>
                    <a:cubicBezTo>
                      <a:pt x="179919" y="248081"/>
                      <a:pt x="169158" y="236246"/>
                      <a:pt x="157781" y="225014"/>
                    </a:cubicBezTo>
                    <a:cubicBezTo>
                      <a:pt x="169158" y="213787"/>
                      <a:pt x="179919" y="201947"/>
                      <a:pt x="190018" y="189555"/>
                    </a:cubicBezTo>
                    <a:close/>
                    <a:moveTo>
                      <a:pt x="190018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5" y="98839"/>
                      <a:pt x="19001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B32520C-D2CC-4AA5-8658-09A3692153E7}"/>
                  </a:ext>
                </a:extLst>
              </p:cNvPr>
              <p:cNvSpPr/>
              <p:nvPr/>
            </p:nvSpPr>
            <p:spPr>
              <a:xfrm>
                <a:off x="6758377" y="3270072"/>
                <a:ext cx="380071" cy="450032"/>
              </a:xfrm>
              <a:custGeom>
                <a:avLst/>
                <a:gdLst>
                  <a:gd name="connsiteX0" fmla="*/ 190036 w 380071"/>
                  <a:gd name="connsiteY0" fmla="*/ 189555 h 450032"/>
                  <a:gd name="connsiteX1" fmla="*/ 222272 w 380071"/>
                  <a:gd name="connsiteY1" fmla="*/ 225014 h 450032"/>
                  <a:gd name="connsiteX2" fmla="*/ 190036 w 380071"/>
                  <a:gd name="connsiteY2" fmla="*/ 260477 h 450032"/>
                  <a:gd name="connsiteX3" fmla="*/ 157804 w 380071"/>
                  <a:gd name="connsiteY3" fmla="*/ 225014 h 450032"/>
                  <a:gd name="connsiteX4" fmla="*/ 190036 w 380071"/>
                  <a:gd name="connsiteY4" fmla="*/ 189555 h 450032"/>
                  <a:gd name="connsiteX5" fmla="*/ 190036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36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36" y="189555"/>
                    </a:moveTo>
                    <a:cubicBezTo>
                      <a:pt x="200132" y="201948"/>
                      <a:pt x="210893" y="213787"/>
                      <a:pt x="222272" y="225014"/>
                    </a:cubicBezTo>
                    <a:cubicBezTo>
                      <a:pt x="210892" y="236241"/>
                      <a:pt x="200131" y="248081"/>
                      <a:pt x="190036" y="260477"/>
                    </a:cubicBezTo>
                    <a:cubicBezTo>
                      <a:pt x="179941" y="248081"/>
                      <a:pt x="169181" y="236246"/>
                      <a:pt x="157804" y="225014"/>
                    </a:cubicBezTo>
                    <a:cubicBezTo>
                      <a:pt x="169181" y="213787"/>
                      <a:pt x="179941" y="201948"/>
                      <a:pt x="190036" y="189555"/>
                    </a:cubicBezTo>
                    <a:close/>
                    <a:moveTo>
                      <a:pt x="190036" y="0"/>
                    </a:moveTo>
                    <a:cubicBezTo>
                      <a:pt x="161985" y="98839"/>
                      <a:pt x="92748" y="180816"/>
                      <a:pt x="0" y="225014"/>
                    </a:cubicBezTo>
                    <a:cubicBezTo>
                      <a:pt x="92747" y="269212"/>
                      <a:pt x="161984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23" y="180816"/>
                      <a:pt x="218087" y="98839"/>
                      <a:pt x="1900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06C1D80-BB12-42BC-8B0B-DFD0F1FFF068}"/>
                  </a:ext>
                </a:extLst>
              </p:cNvPr>
              <p:cNvSpPr/>
              <p:nvPr/>
            </p:nvSpPr>
            <p:spPr>
              <a:xfrm>
                <a:off x="10231072" y="3045058"/>
                <a:ext cx="380071" cy="450028"/>
              </a:xfrm>
              <a:custGeom>
                <a:avLst/>
                <a:gdLst>
                  <a:gd name="connsiteX0" fmla="*/ 190017 w 380071"/>
                  <a:gd name="connsiteY0" fmla="*/ 189551 h 450028"/>
                  <a:gd name="connsiteX1" fmla="*/ 222254 w 380071"/>
                  <a:gd name="connsiteY1" fmla="*/ 225014 h 450028"/>
                  <a:gd name="connsiteX2" fmla="*/ 190017 w 380071"/>
                  <a:gd name="connsiteY2" fmla="*/ 260477 h 450028"/>
                  <a:gd name="connsiteX3" fmla="*/ 157786 w 380071"/>
                  <a:gd name="connsiteY3" fmla="*/ 225014 h 450028"/>
                  <a:gd name="connsiteX4" fmla="*/ 190017 w 380071"/>
                  <a:gd name="connsiteY4" fmla="*/ 189551 h 450028"/>
                  <a:gd name="connsiteX5" fmla="*/ 190017 w 380071"/>
                  <a:gd name="connsiteY5" fmla="*/ 0 h 450028"/>
                  <a:gd name="connsiteX6" fmla="*/ 0 w 380071"/>
                  <a:gd name="connsiteY6" fmla="*/ 225014 h 450028"/>
                  <a:gd name="connsiteX7" fmla="*/ 190035 w 380071"/>
                  <a:gd name="connsiteY7" fmla="*/ 450028 h 450028"/>
                  <a:gd name="connsiteX8" fmla="*/ 380071 w 380071"/>
                  <a:gd name="connsiteY8" fmla="*/ 225014 h 450028"/>
                  <a:gd name="connsiteX9" fmla="*/ 190017 w 380071"/>
                  <a:gd name="connsiteY9" fmla="*/ 0 h 45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28">
                    <a:moveTo>
                      <a:pt x="190017" y="189551"/>
                    </a:moveTo>
                    <a:cubicBezTo>
                      <a:pt x="200111" y="201947"/>
                      <a:pt x="210872" y="213787"/>
                      <a:pt x="222254" y="225014"/>
                    </a:cubicBezTo>
                    <a:cubicBezTo>
                      <a:pt x="210872" y="236241"/>
                      <a:pt x="200111" y="248081"/>
                      <a:pt x="190017" y="260477"/>
                    </a:cubicBezTo>
                    <a:cubicBezTo>
                      <a:pt x="179923" y="248085"/>
                      <a:pt x="169163" y="236246"/>
                      <a:pt x="157786" y="225014"/>
                    </a:cubicBezTo>
                    <a:cubicBezTo>
                      <a:pt x="169163" y="213782"/>
                      <a:pt x="179923" y="201947"/>
                      <a:pt x="190017" y="189551"/>
                    </a:cubicBezTo>
                    <a:close/>
                    <a:moveTo>
                      <a:pt x="190017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5" y="450028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4" y="98839"/>
                      <a:pt x="1900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8AE7D23-645B-4EED-A2B4-4AD8C4F80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3"/>
          <a:stretch/>
        </p:blipFill>
        <p:spPr>
          <a:xfrm>
            <a:off x="8941391" y="4860758"/>
            <a:ext cx="876378" cy="45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4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DC76-38F5-480E-9F5F-D7A7FA92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C51A-FA44-43D7-9398-80927BFF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03" y="1477505"/>
            <a:ext cx="6164946" cy="51146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 the end of this class, you will be familiar with the basics of R</a:t>
            </a:r>
          </a:p>
          <a:p>
            <a:pPr lvl="1"/>
            <a:r>
              <a:rPr lang="en-US" dirty="0"/>
              <a:t>Hopefully, you’ll be familiar enough to read it, and use these slides for future reference</a:t>
            </a:r>
          </a:p>
          <a:p>
            <a:pPr>
              <a:spcBef>
                <a:spcPts val="3600"/>
              </a:spcBef>
            </a:pPr>
            <a:r>
              <a:rPr lang="en-US" dirty="0"/>
              <a:t>Don’t get bogged down in the details or try to memorize everything, this is a language after all. </a:t>
            </a:r>
          </a:p>
          <a:p>
            <a:pPr>
              <a:spcBef>
                <a:spcPts val="3600"/>
              </a:spcBef>
            </a:pPr>
            <a:r>
              <a:rPr lang="en-US" dirty="0"/>
              <a:t>We will go through code together, then you can run through it on your own later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Ask questions in the chat or raise hand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Answer each others' questions or “like” questions that are tricky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161AA-7EF3-4528-8894-D1DFBA8F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5C67D8-C87A-4EDF-B71B-347752125D51}"/>
              </a:ext>
            </a:extLst>
          </p:cNvPr>
          <p:cNvGrpSpPr/>
          <p:nvPr/>
        </p:nvGrpSpPr>
        <p:grpSpPr>
          <a:xfrm>
            <a:off x="6910202" y="2872832"/>
            <a:ext cx="5166375" cy="1844265"/>
            <a:chOff x="6816684" y="2145469"/>
            <a:chExt cx="5166375" cy="18442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3DB203-E43B-4F36-9D35-1CC7E9E03112}"/>
                </a:ext>
              </a:extLst>
            </p:cNvPr>
            <p:cNvSpPr/>
            <p:nvPr/>
          </p:nvSpPr>
          <p:spPr>
            <a:xfrm rot="20931656">
              <a:off x="6816684" y="2145469"/>
              <a:ext cx="4812673" cy="10952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FadeLeft">
                <a:avLst/>
              </a:prstTxWarp>
              <a:spAutoFit/>
              <a:scene3d>
                <a:camera prst="orthographicFront"/>
                <a:lightRig rig="threePt" dir="t">
                  <a:rot lat="0" lon="0" rev="5400000"/>
                </a:lightRig>
              </a:scene3d>
              <a:sp3d extrusionH="76200">
                <a:bevelT w="0" h="0"/>
              </a:sp3d>
            </a:bodyPr>
            <a:lstStyle/>
            <a:p>
              <a:pPr algn="ctr"/>
              <a:r>
                <a:rPr lang="en-US" sz="6600" b="1" cap="none" spc="0" dirty="0">
                  <a:ln w="12700">
                    <a:noFill/>
                    <a:prstDash val="solid"/>
                  </a:ln>
                  <a:gradFill>
                    <a:gsLst>
                      <a:gs pos="80000">
                        <a:schemeClr val="accent1"/>
                      </a:gs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6000">
                        <a:srgbClr val="AB8DF7"/>
                      </a:gs>
                    </a:gsLst>
                    <a:lin ang="5400000" scaled="1"/>
                  </a:grad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The More You </a:t>
              </a:r>
              <a:r>
                <a:rPr lang="en-US" sz="6600" b="1" cap="none" spc="0" dirty="0">
                  <a:ln w="12700">
                    <a:noFill/>
                    <a:prstDash val="solid"/>
                  </a:ln>
                  <a:gradFill>
                    <a:gsLst>
                      <a:gs pos="80000">
                        <a:schemeClr val="accent1"/>
                      </a:gs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28000">
                        <a:srgbClr val="AB8DF7"/>
                      </a:gs>
                    </a:gsLst>
                    <a:lin ang="5400000" scaled="1"/>
                  </a:grad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Know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FE3A22-E5DF-47BD-ACFA-F67A323FFA18}"/>
                </a:ext>
              </a:extLst>
            </p:cNvPr>
            <p:cNvSpPr/>
            <p:nvPr/>
          </p:nvSpPr>
          <p:spPr>
            <a:xfrm rot="20925798">
              <a:off x="7580596" y="3112689"/>
              <a:ext cx="3803415" cy="560315"/>
            </a:xfrm>
            <a:prstGeom prst="rect">
              <a:avLst/>
            </a:prstGeom>
            <a:gradFill>
              <a:gsLst>
                <a:gs pos="58000">
                  <a:srgbClr val="6D9CE1"/>
                </a:gs>
                <a:gs pos="80000">
                  <a:srgbClr val="00B050"/>
                </a:gs>
                <a:gs pos="94000">
                  <a:schemeClr val="bg1">
                    <a:alpha val="15000"/>
                  </a:schemeClr>
                </a:gs>
                <a:gs pos="5000">
                  <a:schemeClr val="accent1">
                    <a:lumMod val="5000"/>
                    <a:lumOff val="95000"/>
                    <a:alpha val="19000"/>
                  </a:schemeClr>
                </a:gs>
                <a:gs pos="28000">
                  <a:srgbClr val="FF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B3550D4C-0582-4232-9874-B735FB036F8D}"/>
                </a:ext>
              </a:extLst>
            </p:cNvPr>
            <p:cNvSpPr/>
            <p:nvPr/>
          </p:nvSpPr>
          <p:spPr>
            <a:xfrm rot="21021140">
              <a:off x="11051263" y="2433402"/>
              <a:ext cx="931796" cy="931796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9676EC-FC31-4E4E-B55D-2EE2C7155686}"/>
                </a:ext>
              </a:extLst>
            </p:cNvPr>
            <p:cNvSpPr/>
            <p:nvPr/>
          </p:nvSpPr>
          <p:spPr>
            <a:xfrm rot="20926085">
              <a:off x="7282549" y="3390469"/>
              <a:ext cx="2034495" cy="599265"/>
            </a:xfrm>
            <a:prstGeom prst="rect">
              <a:avLst/>
            </a:prstGeom>
            <a:gradFill flip="none" rotWithShape="1">
              <a:gsLst>
                <a:gs pos="99000">
                  <a:srgbClr val="FFFFFF">
                    <a:alpha val="0"/>
                  </a:srgbClr>
                </a:gs>
                <a:gs pos="45000">
                  <a:schemeClr val="bg1">
                    <a:alpha val="85000"/>
                  </a:schemeClr>
                </a:gs>
                <a:gs pos="18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863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F101-48E2-4C05-B6A4-BC2E5492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A0BC-B9E6-4F7E-8740-966F5EA3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173"/>
            <a:ext cx="10195560" cy="4943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 “failure positive” zone!</a:t>
            </a:r>
          </a:p>
          <a:p>
            <a:pPr lvl="1"/>
            <a:r>
              <a:rPr lang="en-US" dirty="0"/>
              <a:t>You can’t break anything. Be creative, think like a kid, see what happens when you type things.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Ask questions! No dumb questions when you’re learning a language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Every error is an opportunity: Ask </a:t>
            </a:r>
            <a:r>
              <a:rPr lang="en-US" i="1" dirty="0"/>
              <a:t>why</a:t>
            </a:r>
            <a:r>
              <a:rPr lang="en-US" dirty="0"/>
              <a:t> something didn’t 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Communicate when we’re going too fast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41B8-1F0E-4345-83AE-70BD3C99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F101-48E2-4C05-B6A4-BC2E5492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A0BC-B9E6-4F7E-8740-966F5EA3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173"/>
            <a:ext cx="10195560" cy="4943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 “failure positive” zone!</a:t>
            </a:r>
          </a:p>
          <a:p>
            <a:pPr lvl="1"/>
            <a:r>
              <a:rPr lang="en-US" dirty="0"/>
              <a:t>You can’t break anything. Be creative, think like a kid, see what happens when you type things.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Ask questions! No dumb questions when you’re learning a language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Every error is an opportunity: Ask </a:t>
            </a:r>
            <a:r>
              <a:rPr lang="en-US" i="1" dirty="0"/>
              <a:t>why</a:t>
            </a:r>
            <a:r>
              <a:rPr lang="en-US" dirty="0"/>
              <a:t> something didn’t 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Communicate when we’re going too fast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41B8-1F0E-4345-83AE-70BD3C99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CD8FB-7969-4CDB-BD82-6BDDCFBD1F05}"/>
              </a:ext>
            </a:extLst>
          </p:cNvPr>
          <p:cNvSpPr/>
          <p:nvPr/>
        </p:nvSpPr>
        <p:spPr>
          <a:xfrm>
            <a:off x="2638426" y="1495425"/>
            <a:ext cx="8439150" cy="5216525"/>
          </a:xfrm>
          <a:prstGeom prst="rect">
            <a:avLst/>
          </a:prstGeom>
          <a:gradFill flip="none" rotWithShape="1">
            <a:gsLst>
              <a:gs pos="16000">
                <a:srgbClr val="FFFFFF">
                  <a:alpha val="85000"/>
                </a:srgbClr>
              </a:gs>
              <a:gs pos="0">
                <a:schemeClr val="bg1">
                  <a:alpha val="0"/>
                </a:schemeClr>
              </a:gs>
              <a:gs pos="6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B73DC-B221-4825-AE01-918E01ED126A}"/>
              </a:ext>
            </a:extLst>
          </p:cNvPr>
          <p:cNvSpPr txBox="1"/>
          <p:nvPr/>
        </p:nvSpPr>
        <p:spPr>
          <a:xfrm>
            <a:off x="7362825" y="1963812"/>
            <a:ext cx="4676775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It’s OK to fail!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Ask us questions!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Ask </a:t>
            </a:r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why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it didn’t work!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Help us help you!</a:t>
            </a:r>
          </a:p>
        </p:txBody>
      </p:sp>
    </p:spTree>
    <p:extLst>
      <p:ext uri="{BB962C8B-B14F-4D97-AF65-F5344CB8AC3E}">
        <p14:creationId xmlns:p14="http://schemas.microsoft.com/office/powerpoint/2010/main" val="74033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smoke on a white background&#10;&#10;Description automatically generated">
            <a:extLst>
              <a:ext uri="{FF2B5EF4-FFF2-40B4-BE49-F238E27FC236}">
                <a16:creationId xmlns:a16="http://schemas.microsoft.com/office/drawing/2014/main" id="{3D7F8E17-74EF-97EE-B202-8E2F88043E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3389">
            <a:off x="2492284" y="-271777"/>
            <a:ext cx="10314939" cy="2719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C539F-2378-0F99-6485-9AB89ECE9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0182" y="1728055"/>
            <a:ext cx="9219141" cy="798986"/>
          </a:xfrm>
        </p:spPr>
        <p:txBody>
          <a:bodyPr>
            <a:noAutofit/>
          </a:bodyPr>
          <a:lstStyle/>
          <a:p>
            <a:r>
              <a:rPr lang="en-US" sz="4400" b="1" dirty="0"/>
              <a:t>…coming to a Teams window near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28A8B-D655-CF24-B165-16CB5410C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095" y="3616601"/>
            <a:ext cx="8873440" cy="294978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We will be using Teams to chat, share files, take polls,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HELP US KEEP THIS INTERACTIVE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Speak up or raise your hand if you want clarification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Please resist the temptation to multitask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7FB462F-D73F-D264-9907-A23708A7E7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7" t="11647" r="63578"/>
          <a:stretch/>
        </p:blipFill>
        <p:spPr>
          <a:xfrm>
            <a:off x="0" y="0"/>
            <a:ext cx="3180080" cy="3363439"/>
          </a:xfrm>
          <a:prstGeom prst="rect">
            <a:avLst/>
          </a:prstGeom>
        </p:spPr>
      </p:pic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3D93F3F6-D0E6-A406-6F8F-21819EBBA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27" y="4162189"/>
            <a:ext cx="4821743" cy="27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1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person holding a fish&#10;&#10;Description automatically generated">
            <a:extLst>
              <a:ext uri="{FF2B5EF4-FFF2-40B4-BE49-F238E27FC236}">
                <a16:creationId xmlns:a16="http://schemas.microsoft.com/office/drawing/2014/main" id="{F6C94C61-5792-4FE1-B79C-5F355CCA7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9" r="10214"/>
          <a:stretch/>
        </p:blipFill>
        <p:spPr>
          <a:xfrm>
            <a:off x="869074" y="3146682"/>
            <a:ext cx="3567314" cy="355653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BF6B4-F10C-4781-AE21-B980DCE6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9101" y="6468033"/>
            <a:ext cx="2743200" cy="365125"/>
          </a:xfrm>
        </p:spPr>
        <p:txBody>
          <a:bodyPr/>
          <a:lstStyle/>
          <a:p>
            <a:fld id="{6D95AE55-B5F4-483D-AEFF-E8059F5502F5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1070C901-7B80-4964-BAB9-9990630CD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964" y="2391095"/>
            <a:ext cx="3598071" cy="2075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AE114B-20EE-4498-B490-B559E10EDAE0}"/>
              </a:ext>
            </a:extLst>
          </p:cNvPr>
          <p:cNvSpPr txBox="1"/>
          <p:nvPr/>
        </p:nvSpPr>
        <p:spPr>
          <a:xfrm>
            <a:off x="127016" y="321109"/>
            <a:ext cx="4899087" cy="264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3000"/>
              </a:spcAft>
            </a:pPr>
            <a:r>
              <a:rPr lang="en-US" sz="3600" b="1" dirty="0">
                <a:latin typeface="+mj-lt"/>
              </a:rPr>
              <a:t>Justin Priest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Learned R tools at CFOS (easy way) &amp; 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taught myself (hard but fun way)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ADF&amp;G Salmon Researcher in Sitka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9C1CE2-113E-49BE-B9E2-DD785B611D5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5835" y="784661"/>
            <a:ext cx="3981450" cy="352425"/>
          </a:xfrm>
          <a:prstGeom prst="rect">
            <a:avLst/>
          </a:prstGeom>
        </p:spPr>
      </p:pic>
      <p:pic>
        <p:nvPicPr>
          <p:cNvPr id="8" name="Picture 7" descr="A person standing on a rock with a kite in the air&#10;&#10;Description automatically generated">
            <a:extLst>
              <a:ext uri="{FF2B5EF4-FFF2-40B4-BE49-F238E27FC236}">
                <a16:creationId xmlns:a16="http://schemas.microsoft.com/office/drawing/2014/main" id="{C76CD833-D384-F0B8-FCCC-C65211198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614" y="206000"/>
            <a:ext cx="3771896" cy="376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A8A50F-89A1-7E10-5347-FD276C6A6FD6}"/>
              </a:ext>
            </a:extLst>
          </p:cNvPr>
          <p:cNvSpPr txBox="1"/>
          <p:nvPr/>
        </p:nvSpPr>
        <p:spPr>
          <a:xfrm>
            <a:off x="7418926" y="4211682"/>
            <a:ext cx="4445269" cy="264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3000"/>
              </a:spcAft>
            </a:pPr>
            <a:r>
              <a:rPr lang="en-US" sz="3600" b="1" dirty="0">
                <a:latin typeface="+mj-lt"/>
              </a:rPr>
              <a:t>Matt Tyers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Old-</a:t>
            </a:r>
            <a:r>
              <a:rPr lang="en-US" dirty="0" err="1"/>
              <a:t>skool</a:t>
            </a:r>
            <a:r>
              <a:rPr lang="en-US" dirty="0"/>
              <a:t> </a:t>
            </a:r>
            <a:r>
              <a:rPr lang="en-US" dirty="0" err="1"/>
              <a:t>syntaxer</a:t>
            </a:r>
            <a:endParaRPr lang="en-US" dirty="0"/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But I’m learning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ADF&amp;G Sport Fish Biometrician in Anchorage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6B9106-2282-53A3-CC0A-395B2762FCA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50836" y="4702021"/>
            <a:ext cx="39814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6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B181-329B-40E6-B14F-21E78D75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585441"/>
            <a:ext cx="5135404" cy="1768580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Proctor</a:t>
            </a:r>
            <a:br>
              <a:rPr lang="en-US" sz="6000" b="1" dirty="0"/>
            </a:br>
            <a:r>
              <a:rPr lang="en-US" sz="6000" b="1" dirty="0"/>
              <a:t>Introductions!</a:t>
            </a:r>
            <a:endParaRPr lang="en-US" sz="4800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8D6-64F8-4488-8642-7611696D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31521"/>
            <a:ext cx="6397222" cy="3989954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dirty="0"/>
              <a:t>Anchorage – Jiaqi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Douglas – Randy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Fairbanks – Mackenzie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Kodiak – Tyler</a:t>
            </a:r>
          </a:p>
          <a:p>
            <a:pPr marL="0" indent="0">
              <a:spcBef>
                <a:spcPts val="2400"/>
              </a:spcBef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DE60-94E6-41D2-9303-4D442F8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95AE55-B5F4-483D-AEFF-E8059F5502F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B16C2C-3AB6-BD57-DFC4-D0E7FC987619}"/>
              </a:ext>
            </a:extLst>
          </p:cNvPr>
          <p:cNvGrpSpPr/>
          <p:nvPr/>
        </p:nvGrpSpPr>
        <p:grpSpPr>
          <a:xfrm>
            <a:off x="7416432" y="417106"/>
            <a:ext cx="4268094" cy="3989953"/>
            <a:chOff x="7120196" y="1889771"/>
            <a:chExt cx="4268094" cy="398995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F0FB18-4279-0E07-3178-16140414A226}"/>
                </a:ext>
              </a:extLst>
            </p:cNvPr>
            <p:cNvGrpSpPr/>
            <p:nvPr/>
          </p:nvGrpSpPr>
          <p:grpSpPr>
            <a:xfrm>
              <a:off x="7120196" y="1889771"/>
              <a:ext cx="4268094" cy="3989953"/>
              <a:chOff x="6758377" y="1910333"/>
              <a:chExt cx="3852765" cy="3671441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F4B0A05C-137C-7B4C-B765-12E9C67193A1}"/>
                  </a:ext>
                </a:extLst>
              </p:cNvPr>
              <p:cNvSpPr/>
              <p:nvPr/>
            </p:nvSpPr>
            <p:spPr>
              <a:xfrm>
                <a:off x="8143078" y="2409432"/>
                <a:ext cx="1299410" cy="1357162"/>
              </a:xfrm>
              <a:custGeom>
                <a:avLst/>
                <a:gdLst>
                  <a:gd name="connsiteX0" fmla="*/ 19250 w 1299410"/>
                  <a:gd name="connsiteY0" fmla="*/ 154004 h 1357162"/>
                  <a:gd name="connsiteX1" fmla="*/ 211755 w 1299410"/>
                  <a:gd name="connsiteY1" fmla="*/ 67376 h 1357162"/>
                  <a:gd name="connsiteX2" fmla="*/ 577515 w 1299410"/>
                  <a:gd name="connsiteY2" fmla="*/ 0 h 1357162"/>
                  <a:gd name="connsiteX3" fmla="*/ 808522 w 1299410"/>
                  <a:gd name="connsiteY3" fmla="*/ 0 h 1357162"/>
                  <a:gd name="connsiteX4" fmla="*/ 1106905 w 1299410"/>
                  <a:gd name="connsiteY4" fmla="*/ 67376 h 1357162"/>
                  <a:gd name="connsiteX5" fmla="*/ 1299410 w 1299410"/>
                  <a:gd name="connsiteY5" fmla="*/ 173254 h 1357162"/>
                  <a:gd name="connsiteX6" fmla="*/ 1280160 w 1299410"/>
                  <a:gd name="connsiteY6" fmla="*/ 798896 h 1357162"/>
                  <a:gd name="connsiteX7" fmla="*/ 1193532 w 1299410"/>
                  <a:gd name="connsiteY7" fmla="*/ 1039528 h 1357162"/>
                  <a:gd name="connsiteX8" fmla="*/ 1049153 w 1299410"/>
                  <a:gd name="connsiteY8" fmla="*/ 1241658 h 1357162"/>
                  <a:gd name="connsiteX9" fmla="*/ 789271 w 1299410"/>
                  <a:gd name="connsiteY9" fmla="*/ 1357162 h 1357162"/>
                  <a:gd name="connsiteX10" fmla="*/ 442762 w 1299410"/>
                  <a:gd name="connsiteY10" fmla="*/ 1318661 h 1357162"/>
                  <a:gd name="connsiteX11" fmla="*/ 211755 w 1299410"/>
                  <a:gd name="connsiteY11" fmla="*/ 1183907 h 1357162"/>
                  <a:gd name="connsiteX12" fmla="*/ 77002 w 1299410"/>
                  <a:gd name="connsiteY12" fmla="*/ 1010652 h 1357162"/>
                  <a:gd name="connsiteX13" fmla="*/ 19250 w 1299410"/>
                  <a:gd name="connsiteY13" fmla="*/ 837397 h 1357162"/>
                  <a:gd name="connsiteX14" fmla="*/ 19250 w 1299410"/>
                  <a:gd name="connsiteY14" fmla="*/ 664143 h 1357162"/>
                  <a:gd name="connsiteX15" fmla="*/ 0 w 1299410"/>
                  <a:gd name="connsiteY15" fmla="*/ 375385 h 1357162"/>
                  <a:gd name="connsiteX16" fmla="*/ 19250 w 1299410"/>
                  <a:gd name="connsiteY16" fmla="*/ 154004 h 135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99410" h="1357162">
                    <a:moveTo>
                      <a:pt x="19250" y="154004"/>
                    </a:moveTo>
                    <a:lnTo>
                      <a:pt x="211755" y="67376"/>
                    </a:lnTo>
                    <a:lnTo>
                      <a:pt x="577515" y="0"/>
                    </a:lnTo>
                    <a:lnTo>
                      <a:pt x="808522" y="0"/>
                    </a:lnTo>
                    <a:lnTo>
                      <a:pt x="1106905" y="67376"/>
                    </a:lnTo>
                    <a:lnTo>
                      <a:pt x="1299410" y="173254"/>
                    </a:lnTo>
                    <a:lnTo>
                      <a:pt x="1280160" y="798896"/>
                    </a:lnTo>
                    <a:lnTo>
                      <a:pt x="1193532" y="1039528"/>
                    </a:lnTo>
                    <a:lnTo>
                      <a:pt x="1049153" y="1241658"/>
                    </a:lnTo>
                    <a:lnTo>
                      <a:pt x="789271" y="1357162"/>
                    </a:lnTo>
                    <a:lnTo>
                      <a:pt x="442762" y="1318661"/>
                    </a:lnTo>
                    <a:lnTo>
                      <a:pt x="211755" y="1183907"/>
                    </a:lnTo>
                    <a:lnTo>
                      <a:pt x="77002" y="1010652"/>
                    </a:lnTo>
                    <a:lnTo>
                      <a:pt x="19250" y="837397"/>
                    </a:lnTo>
                    <a:lnTo>
                      <a:pt x="19250" y="664143"/>
                    </a:lnTo>
                    <a:lnTo>
                      <a:pt x="0" y="375385"/>
                    </a:lnTo>
                    <a:lnTo>
                      <a:pt x="19250" y="154004"/>
                    </a:lnTo>
                    <a:close/>
                  </a:path>
                </a:pathLst>
              </a:custGeom>
              <a:solidFill>
                <a:srgbClr val="75A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C04E11AF-577E-1468-7FD6-4C926E478A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99" t="21804" r="72779" b="28032"/>
              <a:stretch/>
            </p:blipFill>
            <p:spPr>
              <a:xfrm>
                <a:off x="8428416" y="2577963"/>
                <a:ext cx="724694" cy="728586"/>
              </a:xfrm>
              <a:prstGeom prst="rect">
                <a:avLst/>
              </a:prstGeom>
            </p:spPr>
          </p:pic>
          <p:grpSp>
            <p:nvGrpSpPr>
              <p:cNvPr id="11" name="Graphic 5" descr="Astronaut male outline">
                <a:extLst>
                  <a:ext uri="{FF2B5EF4-FFF2-40B4-BE49-F238E27FC236}">
                    <a16:creationId xmlns:a16="http://schemas.microsoft.com/office/drawing/2014/main" id="{96220629-C877-E5C1-AD4D-30F7E327A5DD}"/>
                  </a:ext>
                </a:extLst>
              </p:cNvPr>
              <p:cNvGrpSpPr/>
              <p:nvPr/>
            </p:nvGrpSpPr>
            <p:grpSpPr>
              <a:xfrm>
                <a:off x="6758377" y="1910333"/>
                <a:ext cx="3852765" cy="3671441"/>
                <a:chOff x="6758377" y="1910333"/>
                <a:chExt cx="3852765" cy="3671441"/>
              </a:xfrm>
              <a:solidFill>
                <a:srgbClr val="000000"/>
              </a:solidFill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0196A79C-06F8-C576-369D-96F2E375062B}"/>
                    </a:ext>
                  </a:extLst>
                </p:cNvPr>
                <p:cNvSpPr/>
                <p:nvPr/>
              </p:nvSpPr>
              <p:spPr>
                <a:xfrm>
                  <a:off x="8299476" y="4448568"/>
                  <a:ext cx="997136" cy="634570"/>
                </a:xfrm>
                <a:custGeom>
                  <a:avLst/>
                  <a:gdLst>
                    <a:gd name="connsiteX0" fmla="*/ 861157 w 997136"/>
                    <a:gd name="connsiteY0" fmla="*/ 0 h 634570"/>
                    <a:gd name="connsiteX1" fmla="*/ 135979 w 997136"/>
                    <a:gd name="connsiteY1" fmla="*/ 0 h 634570"/>
                    <a:gd name="connsiteX2" fmla="*/ 0 w 997136"/>
                    <a:gd name="connsiteY2" fmla="*/ 135979 h 634570"/>
                    <a:gd name="connsiteX3" fmla="*/ 0 w 997136"/>
                    <a:gd name="connsiteY3" fmla="*/ 498591 h 634570"/>
                    <a:gd name="connsiteX4" fmla="*/ 135979 w 997136"/>
                    <a:gd name="connsiteY4" fmla="*/ 634570 h 634570"/>
                    <a:gd name="connsiteX5" fmla="*/ 861157 w 997136"/>
                    <a:gd name="connsiteY5" fmla="*/ 634570 h 634570"/>
                    <a:gd name="connsiteX6" fmla="*/ 997136 w 997136"/>
                    <a:gd name="connsiteY6" fmla="*/ 498591 h 634570"/>
                    <a:gd name="connsiteX7" fmla="*/ 997136 w 997136"/>
                    <a:gd name="connsiteY7" fmla="*/ 135979 h 634570"/>
                    <a:gd name="connsiteX8" fmla="*/ 861157 w 997136"/>
                    <a:gd name="connsiteY8" fmla="*/ 0 h 634570"/>
                    <a:gd name="connsiteX9" fmla="*/ 906483 w 997136"/>
                    <a:gd name="connsiteY9" fmla="*/ 498591 h 634570"/>
                    <a:gd name="connsiteX10" fmla="*/ 861157 w 997136"/>
                    <a:gd name="connsiteY10" fmla="*/ 543917 h 634570"/>
                    <a:gd name="connsiteX11" fmla="*/ 135979 w 997136"/>
                    <a:gd name="connsiteY11" fmla="*/ 543917 h 634570"/>
                    <a:gd name="connsiteX12" fmla="*/ 90653 w 997136"/>
                    <a:gd name="connsiteY12" fmla="*/ 498591 h 634570"/>
                    <a:gd name="connsiteX13" fmla="*/ 90653 w 997136"/>
                    <a:gd name="connsiteY13" fmla="*/ 135979 h 634570"/>
                    <a:gd name="connsiteX14" fmla="*/ 135979 w 997136"/>
                    <a:gd name="connsiteY14" fmla="*/ 90653 h 634570"/>
                    <a:gd name="connsiteX15" fmla="*/ 861157 w 997136"/>
                    <a:gd name="connsiteY15" fmla="*/ 90653 h 634570"/>
                    <a:gd name="connsiteX16" fmla="*/ 906483 w 997136"/>
                    <a:gd name="connsiteY16" fmla="*/ 135979 h 634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97136" h="634570">
                      <a:moveTo>
                        <a:pt x="861157" y="0"/>
                      </a:moveTo>
                      <a:lnTo>
                        <a:pt x="135979" y="0"/>
                      </a:lnTo>
                      <a:cubicBezTo>
                        <a:pt x="60914" y="82"/>
                        <a:pt x="82" y="60914"/>
                        <a:pt x="0" y="135979"/>
                      </a:cubicBezTo>
                      <a:lnTo>
                        <a:pt x="0" y="498591"/>
                      </a:lnTo>
                      <a:cubicBezTo>
                        <a:pt x="82" y="573656"/>
                        <a:pt x="60914" y="634489"/>
                        <a:pt x="135979" y="634570"/>
                      </a:cubicBezTo>
                      <a:lnTo>
                        <a:pt x="861157" y="634570"/>
                      </a:lnTo>
                      <a:cubicBezTo>
                        <a:pt x="936222" y="634489"/>
                        <a:pt x="997055" y="573656"/>
                        <a:pt x="997136" y="498591"/>
                      </a:cubicBezTo>
                      <a:lnTo>
                        <a:pt x="997136" y="135979"/>
                      </a:lnTo>
                      <a:cubicBezTo>
                        <a:pt x="997055" y="60914"/>
                        <a:pt x="936222" y="82"/>
                        <a:pt x="861157" y="0"/>
                      </a:cubicBezTo>
                      <a:close/>
                      <a:moveTo>
                        <a:pt x="906483" y="498591"/>
                      </a:moveTo>
                      <a:cubicBezTo>
                        <a:pt x="906452" y="523611"/>
                        <a:pt x="886177" y="543885"/>
                        <a:pt x="861157" y="543917"/>
                      </a:cubicBezTo>
                      <a:lnTo>
                        <a:pt x="135979" y="543917"/>
                      </a:lnTo>
                      <a:cubicBezTo>
                        <a:pt x="110959" y="543885"/>
                        <a:pt x="90685" y="523611"/>
                        <a:pt x="90653" y="498591"/>
                      </a:cubicBezTo>
                      <a:lnTo>
                        <a:pt x="90653" y="135979"/>
                      </a:lnTo>
                      <a:cubicBezTo>
                        <a:pt x="90685" y="110959"/>
                        <a:pt x="110959" y="90685"/>
                        <a:pt x="135979" y="90653"/>
                      </a:cubicBezTo>
                      <a:lnTo>
                        <a:pt x="861157" y="90653"/>
                      </a:lnTo>
                      <a:cubicBezTo>
                        <a:pt x="886177" y="90685"/>
                        <a:pt x="906452" y="110959"/>
                        <a:pt x="906483" y="13597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6532F22-C3C1-6CDC-1608-CE1D7B7C724A}"/>
                    </a:ext>
                  </a:extLst>
                </p:cNvPr>
                <p:cNvSpPr/>
                <p:nvPr/>
              </p:nvSpPr>
              <p:spPr>
                <a:xfrm>
                  <a:off x="7163469" y="1910333"/>
                  <a:ext cx="3269160" cy="3671441"/>
                </a:xfrm>
                <a:custGeom>
                  <a:avLst/>
                  <a:gdLst>
                    <a:gd name="connsiteX0" fmla="*/ 2606030 w 3269160"/>
                    <a:gd name="connsiteY0" fmla="*/ 1035478 h 3671441"/>
                    <a:gd name="connsiteX1" fmla="*/ 2609117 w 3269160"/>
                    <a:gd name="connsiteY1" fmla="*/ 974518 h 3671441"/>
                    <a:gd name="connsiteX2" fmla="*/ 1634598 w 3269160"/>
                    <a:gd name="connsiteY2" fmla="*/ 0 h 3671441"/>
                    <a:gd name="connsiteX3" fmla="*/ 660080 w 3269160"/>
                    <a:gd name="connsiteY3" fmla="*/ 974518 h 3671441"/>
                    <a:gd name="connsiteX4" fmla="*/ 662845 w 3269160"/>
                    <a:gd name="connsiteY4" fmla="*/ 1029055 h 3671441"/>
                    <a:gd name="connsiteX5" fmla="*/ 663525 w 3269160"/>
                    <a:gd name="connsiteY5" fmla="*/ 1042508 h 3671441"/>
                    <a:gd name="connsiteX6" fmla="*/ 883127 w 3269160"/>
                    <a:gd name="connsiteY6" fmla="*/ 1594294 h 3671441"/>
                    <a:gd name="connsiteX7" fmla="*/ 713125 w 3269160"/>
                    <a:gd name="connsiteY7" fmla="*/ 1881500 h 3671441"/>
                    <a:gd name="connsiteX8" fmla="*/ 741309 w 3269160"/>
                    <a:gd name="connsiteY8" fmla="*/ 1947505 h 3671441"/>
                    <a:gd name="connsiteX9" fmla="*/ 266619 w 3269160"/>
                    <a:gd name="connsiteY9" fmla="*/ 2205634 h 3671441"/>
                    <a:gd name="connsiteX10" fmla="*/ 77155 w 3269160"/>
                    <a:gd name="connsiteY10" fmla="*/ 2528254 h 3671441"/>
                    <a:gd name="connsiteX11" fmla="*/ 0 w 3269160"/>
                    <a:gd name="connsiteY11" fmla="*/ 3477843 h 3671441"/>
                    <a:gd name="connsiteX12" fmla="*/ 35300 w 3269160"/>
                    <a:gd name="connsiteY12" fmla="*/ 3488291 h 3671441"/>
                    <a:gd name="connsiteX13" fmla="*/ 1634113 w 3269160"/>
                    <a:gd name="connsiteY13" fmla="*/ 3671442 h 3671441"/>
                    <a:gd name="connsiteX14" fmla="*/ 3233860 w 3269160"/>
                    <a:gd name="connsiteY14" fmla="*/ 3488277 h 3671441"/>
                    <a:gd name="connsiteX15" fmla="*/ 3269160 w 3269160"/>
                    <a:gd name="connsiteY15" fmla="*/ 3477852 h 3671441"/>
                    <a:gd name="connsiteX16" fmla="*/ 3192318 w 3269160"/>
                    <a:gd name="connsiteY16" fmla="*/ 2523917 h 3671441"/>
                    <a:gd name="connsiteX17" fmla="*/ 3004418 w 3269160"/>
                    <a:gd name="connsiteY17" fmla="*/ 2206364 h 3671441"/>
                    <a:gd name="connsiteX18" fmla="*/ 2530271 w 3269160"/>
                    <a:gd name="connsiteY18" fmla="*/ 1943471 h 3671441"/>
                    <a:gd name="connsiteX19" fmla="*/ 2448176 w 3269160"/>
                    <a:gd name="connsiteY19" fmla="*/ 1620135 h 3671441"/>
                    <a:gd name="connsiteX20" fmla="*/ 2386056 w 3269160"/>
                    <a:gd name="connsiteY20" fmla="*/ 1594330 h 3671441"/>
                    <a:gd name="connsiteX21" fmla="*/ 2605672 w 3269160"/>
                    <a:gd name="connsiteY21" fmla="*/ 1042508 h 3671441"/>
                    <a:gd name="connsiteX22" fmla="*/ 3004649 w 3269160"/>
                    <a:gd name="connsiteY22" fmla="*/ 2331547 h 3671441"/>
                    <a:gd name="connsiteX23" fmla="*/ 2770506 w 3269160"/>
                    <a:gd name="connsiteY23" fmla="*/ 2532239 h 3671441"/>
                    <a:gd name="connsiteX24" fmla="*/ 2652539 w 3269160"/>
                    <a:gd name="connsiteY24" fmla="*/ 2394596 h 3671441"/>
                    <a:gd name="connsiteX25" fmla="*/ 2862038 w 3269160"/>
                    <a:gd name="connsiteY25" fmla="*/ 2215012 h 3671441"/>
                    <a:gd name="connsiteX26" fmla="*/ 2948113 w 3269160"/>
                    <a:gd name="connsiteY26" fmla="*/ 2277450 h 3671441"/>
                    <a:gd name="connsiteX27" fmla="*/ 3004649 w 3269160"/>
                    <a:gd name="connsiteY27" fmla="*/ 2331547 h 3671441"/>
                    <a:gd name="connsiteX28" fmla="*/ 753543 w 3269160"/>
                    <a:gd name="connsiteY28" fmla="*/ 1029912 h 3671441"/>
                    <a:gd name="connsiteX29" fmla="*/ 954570 w 3269160"/>
                    <a:gd name="connsiteY29" fmla="*/ 729112 h 3671441"/>
                    <a:gd name="connsiteX30" fmla="*/ 954570 w 3269160"/>
                    <a:gd name="connsiteY30" fmla="*/ 1223814 h 3671441"/>
                    <a:gd name="connsiteX31" fmla="*/ 1190127 w 3269160"/>
                    <a:gd name="connsiteY31" fmla="*/ 1737254 h 3671441"/>
                    <a:gd name="connsiteX32" fmla="*/ 753543 w 3269160"/>
                    <a:gd name="connsiteY32" fmla="*/ 1029912 h 3671441"/>
                    <a:gd name="connsiteX33" fmla="*/ 2223711 w 3269160"/>
                    <a:gd name="connsiteY33" fmla="*/ 1223814 h 3671441"/>
                    <a:gd name="connsiteX34" fmla="*/ 2194878 w 3269160"/>
                    <a:gd name="connsiteY34" fmla="*/ 1405120 h 3671441"/>
                    <a:gd name="connsiteX35" fmla="*/ 1946943 w 3269160"/>
                    <a:gd name="connsiteY35" fmla="*/ 1405120 h 3671441"/>
                    <a:gd name="connsiteX36" fmla="*/ 1868981 w 3269160"/>
                    <a:gd name="connsiteY36" fmla="*/ 1359793 h 3671441"/>
                    <a:gd name="connsiteX37" fmla="*/ 1778328 w 3269160"/>
                    <a:gd name="connsiteY37" fmla="*/ 1359793 h 3671441"/>
                    <a:gd name="connsiteX38" fmla="*/ 1687676 w 3269160"/>
                    <a:gd name="connsiteY38" fmla="*/ 1450446 h 3671441"/>
                    <a:gd name="connsiteX39" fmla="*/ 1778328 w 3269160"/>
                    <a:gd name="connsiteY39" fmla="*/ 1541099 h 3671441"/>
                    <a:gd name="connsiteX40" fmla="*/ 1868981 w 3269160"/>
                    <a:gd name="connsiteY40" fmla="*/ 1541099 h 3671441"/>
                    <a:gd name="connsiteX41" fmla="*/ 1946943 w 3269160"/>
                    <a:gd name="connsiteY41" fmla="*/ 1495773 h 3671441"/>
                    <a:gd name="connsiteX42" fmla="*/ 2156686 w 3269160"/>
                    <a:gd name="connsiteY42" fmla="*/ 1495773 h 3671441"/>
                    <a:gd name="connsiteX43" fmla="*/ 1362517 w 3269160"/>
                    <a:gd name="connsiteY43" fmla="*/ 1746677 h 3671441"/>
                    <a:gd name="connsiteX44" fmla="*/ 1045228 w 3269160"/>
                    <a:gd name="connsiteY44" fmla="*/ 1223814 h 3671441"/>
                    <a:gd name="connsiteX45" fmla="*/ 1045228 w 3269160"/>
                    <a:gd name="connsiteY45" fmla="*/ 675872 h 3671441"/>
                    <a:gd name="connsiteX46" fmla="*/ 1634598 w 3269160"/>
                    <a:gd name="connsiteY46" fmla="*/ 543917 h 3671441"/>
                    <a:gd name="connsiteX47" fmla="*/ 2223711 w 3269160"/>
                    <a:gd name="connsiteY47" fmla="*/ 676030 h 3671441"/>
                    <a:gd name="connsiteX48" fmla="*/ 2314363 w 3269160"/>
                    <a:gd name="connsiteY48" fmla="*/ 1223814 h 3671441"/>
                    <a:gd name="connsiteX49" fmla="*/ 2314363 w 3269160"/>
                    <a:gd name="connsiteY49" fmla="*/ 729411 h 3671441"/>
                    <a:gd name="connsiteX50" fmla="*/ 2515355 w 3269160"/>
                    <a:gd name="connsiteY50" fmla="*/ 1035922 h 3671441"/>
                    <a:gd name="connsiteX51" fmla="*/ 2078267 w 3269160"/>
                    <a:gd name="connsiteY51" fmla="*/ 1737743 h 3671441"/>
                    <a:gd name="connsiteX52" fmla="*/ 2314363 w 3269160"/>
                    <a:gd name="connsiteY52" fmla="*/ 1223814 h 3671441"/>
                    <a:gd name="connsiteX53" fmla="*/ 1634598 w 3269160"/>
                    <a:gd name="connsiteY53" fmla="*/ 90653 h 3671441"/>
                    <a:gd name="connsiteX54" fmla="*/ 2492669 w 3269160"/>
                    <a:gd name="connsiteY54" fmla="*/ 766316 h 3671441"/>
                    <a:gd name="connsiteX55" fmla="*/ 1634598 w 3269160"/>
                    <a:gd name="connsiteY55" fmla="*/ 453264 h 3671441"/>
                    <a:gd name="connsiteX56" fmla="*/ 776895 w 3269160"/>
                    <a:gd name="connsiteY56" fmla="*/ 764897 h 3671441"/>
                    <a:gd name="connsiteX57" fmla="*/ 1634598 w 3269160"/>
                    <a:gd name="connsiteY57" fmla="*/ 90653 h 3671441"/>
                    <a:gd name="connsiteX58" fmla="*/ 816955 w 3269160"/>
                    <a:gd name="connsiteY58" fmla="*/ 1748368 h 3671441"/>
                    <a:gd name="connsiteX59" fmla="*/ 907231 w 3269160"/>
                    <a:gd name="connsiteY59" fmla="*/ 1681484 h 3671441"/>
                    <a:gd name="connsiteX60" fmla="*/ 943062 w 3269160"/>
                    <a:gd name="connsiteY60" fmla="*/ 1677078 h 3671441"/>
                    <a:gd name="connsiteX61" fmla="*/ 962434 w 3269160"/>
                    <a:gd name="connsiteY61" fmla="*/ 1678393 h 3671441"/>
                    <a:gd name="connsiteX62" fmla="*/ 2306554 w 3269160"/>
                    <a:gd name="connsiteY62" fmla="*/ 1678588 h 3671441"/>
                    <a:gd name="connsiteX63" fmla="*/ 2471873 w 3269160"/>
                    <a:gd name="connsiteY63" fmla="*/ 1804088 h 3671441"/>
                    <a:gd name="connsiteX64" fmla="*/ 2401961 w 3269160"/>
                    <a:gd name="connsiteY64" fmla="*/ 1949857 h 3671441"/>
                    <a:gd name="connsiteX65" fmla="*/ 1634598 w 3269160"/>
                    <a:gd name="connsiteY65" fmla="*/ 2130343 h 3671441"/>
                    <a:gd name="connsiteX66" fmla="*/ 867222 w 3269160"/>
                    <a:gd name="connsiteY66" fmla="*/ 1949835 h 3671441"/>
                    <a:gd name="connsiteX67" fmla="*/ 816955 w 3269160"/>
                    <a:gd name="connsiteY67" fmla="*/ 1748368 h 3671441"/>
                    <a:gd name="connsiteX68" fmla="*/ 319755 w 3269160"/>
                    <a:gd name="connsiteY68" fmla="*/ 2279050 h 3671441"/>
                    <a:gd name="connsiteX69" fmla="*/ 412004 w 3269160"/>
                    <a:gd name="connsiteY69" fmla="*/ 2219146 h 3671441"/>
                    <a:gd name="connsiteX70" fmla="*/ 616657 w 3269160"/>
                    <a:gd name="connsiteY70" fmla="*/ 2394560 h 3671441"/>
                    <a:gd name="connsiteX71" fmla="*/ 498695 w 3269160"/>
                    <a:gd name="connsiteY71" fmla="*/ 2532220 h 3671441"/>
                    <a:gd name="connsiteX72" fmla="*/ 263940 w 3269160"/>
                    <a:gd name="connsiteY72" fmla="*/ 2331007 h 3671441"/>
                    <a:gd name="connsiteX73" fmla="*/ 319755 w 3269160"/>
                    <a:gd name="connsiteY73" fmla="*/ 2279050 h 3671441"/>
                    <a:gd name="connsiteX74" fmla="*/ 2584899 w 3269160"/>
                    <a:gd name="connsiteY74" fmla="*/ 3519847 h 3671441"/>
                    <a:gd name="connsiteX75" fmla="*/ 2540819 w 3269160"/>
                    <a:gd name="connsiteY75" fmla="*/ 3167185 h 3671441"/>
                    <a:gd name="connsiteX76" fmla="*/ 2489722 w 3269160"/>
                    <a:gd name="connsiteY76" fmla="*/ 3128481 h 3671441"/>
                    <a:gd name="connsiteX77" fmla="*/ 2450873 w 3269160"/>
                    <a:gd name="connsiteY77" fmla="*/ 3178426 h 3671441"/>
                    <a:gd name="connsiteX78" fmla="*/ 2494949 w 3269160"/>
                    <a:gd name="connsiteY78" fmla="*/ 3531007 h 3671441"/>
                    <a:gd name="connsiteX79" fmla="*/ 1634113 w 3269160"/>
                    <a:gd name="connsiteY79" fmla="*/ 3580789 h 3671441"/>
                    <a:gd name="connsiteX80" fmla="*/ 774248 w 3269160"/>
                    <a:gd name="connsiteY80" fmla="*/ 3531029 h 3671441"/>
                    <a:gd name="connsiteX81" fmla="*/ 818324 w 3269160"/>
                    <a:gd name="connsiteY81" fmla="*/ 3178426 h 3671441"/>
                    <a:gd name="connsiteX82" fmla="*/ 779792 w 3269160"/>
                    <a:gd name="connsiteY82" fmla="*/ 3127198 h 3671441"/>
                    <a:gd name="connsiteX83" fmla="*/ 728564 w 3269160"/>
                    <a:gd name="connsiteY83" fmla="*/ 3165730 h 3671441"/>
                    <a:gd name="connsiteX84" fmla="*/ 728382 w 3269160"/>
                    <a:gd name="connsiteY84" fmla="*/ 3167185 h 3671441"/>
                    <a:gd name="connsiteX85" fmla="*/ 684298 w 3269160"/>
                    <a:gd name="connsiteY85" fmla="*/ 3519861 h 3671441"/>
                    <a:gd name="connsiteX86" fmla="*/ 96414 w 3269160"/>
                    <a:gd name="connsiteY86" fmla="*/ 3410905 h 3671441"/>
                    <a:gd name="connsiteX87" fmla="*/ 167123 w 3269160"/>
                    <a:gd name="connsiteY87" fmla="*/ 2538988 h 3671441"/>
                    <a:gd name="connsiteX88" fmla="*/ 212350 w 3269160"/>
                    <a:gd name="connsiteY88" fmla="*/ 2406181 h 3671441"/>
                    <a:gd name="connsiteX89" fmla="*/ 474119 w 3269160"/>
                    <a:gd name="connsiteY89" fmla="*/ 2630547 h 3671441"/>
                    <a:gd name="connsiteX90" fmla="*/ 503622 w 3269160"/>
                    <a:gd name="connsiteY90" fmla="*/ 2641462 h 3671441"/>
                    <a:gd name="connsiteX91" fmla="*/ 507094 w 3269160"/>
                    <a:gd name="connsiteY91" fmla="*/ 2641326 h 3671441"/>
                    <a:gd name="connsiteX92" fmla="*/ 538034 w 3269160"/>
                    <a:gd name="connsiteY92" fmla="*/ 2625634 h 3671441"/>
                    <a:gd name="connsiteX93" fmla="*/ 715002 w 3269160"/>
                    <a:gd name="connsiteY93" fmla="*/ 2419145 h 3671441"/>
                    <a:gd name="connsiteX94" fmla="*/ 710089 w 3269160"/>
                    <a:gd name="connsiteY94" fmla="*/ 2355234 h 3671441"/>
                    <a:gd name="connsiteX95" fmla="*/ 493909 w 3269160"/>
                    <a:gd name="connsiteY95" fmla="*/ 2169922 h 3671441"/>
                    <a:gd name="connsiteX96" fmla="*/ 808538 w 3269160"/>
                    <a:gd name="connsiteY96" fmla="*/ 2018531 h 3671441"/>
                    <a:gd name="connsiteX97" fmla="*/ 820594 w 3269160"/>
                    <a:gd name="connsiteY97" fmla="*/ 2027533 h 3671441"/>
                    <a:gd name="connsiteX98" fmla="*/ 1634598 w 3269160"/>
                    <a:gd name="connsiteY98" fmla="*/ 2220996 h 3671441"/>
                    <a:gd name="connsiteX99" fmla="*/ 2448616 w 3269160"/>
                    <a:gd name="connsiteY99" fmla="*/ 2027560 h 3671441"/>
                    <a:gd name="connsiteX100" fmla="*/ 2464480 w 3269160"/>
                    <a:gd name="connsiteY100" fmla="*/ 2015717 h 3671441"/>
                    <a:gd name="connsiteX101" fmla="*/ 2781874 w 3269160"/>
                    <a:gd name="connsiteY101" fmla="*/ 2164306 h 3671441"/>
                    <a:gd name="connsiteX102" fmla="*/ 2559122 w 3269160"/>
                    <a:gd name="connsiteY102" fmla="*/ 2355248 h 3671441"/>
                    <a:gd name="connsiteX103" fmla="*/ 2554208 w 3269160"/>
                    <a:gd name="connsiteY103" fmla="*/ 2419158 h 3671441"/>
                    <a:gd name="connsiteX104" fmla="*/ 2731176 w 3269160"/>
                    <a:gd name="connsiteY104" fmla="*/ 2625647 h 3671441"/>
                    <a:gd name="connsiteX105" fmla="*/ 2762116 w 3269160"/>
                    <a:gd name="connsiteY105" fmla="*/ 2641339 h 3671441"/>
                    <a:gd name="connsiteX106" fmla="*/ 2765593 w 3269160"/>
                    <a:gd name="connsiteY106" fmla="*/ 2641475 h 3671441"/>
                    <a:gd name="connsiteX107" fmla="*/ 2795091 w 3269160"/>
                    <a:gd name="connsiteY107" fmla="*/ 2630561 h 3671441"/>
                    <a:gd name="connsiteX108" fmla="*/ 3056357 w 3269160"/>
                    <a:gd name="connsiteY108" fmla="*/ 2406621 h 3671441"/>
                    <a:gd name="connsiteX109" fmla="*/ 3102531 w 3269160"/>
                    <a:gd name="connsiteY109" fmla="*/ 2535561 h 3671441"/>
                    <a:gd name="connsiteX110" fmla="*/ 3172819 w 3269160"/>
                    <a:gd name="connsiteY110" fmla="*/ 3410905 h 3671441"/>
                    <a:gd name="connsiteX111" fmla="*/ 2584899 w 3269160"/>
                    <a:gd name="connsiteY111" fmla="*/ 3519847 h 3671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</a:cxnLst>
                  <a:rect l="l" t="t" r="r" b="b"/>
                  <a:pathLst>
                    <a:path w="3269160" h="3671441">
                      <a:moveTo>
                        <a:pt x="2606030" y="1035478"/>
                      </a:moveTo>
                      <a:cubicBezTo>
                        <a:pt x="2607295" y="1015213"/>
                        <a:pt x="2609117" y="995097"/>
                        <a:pt x="2609117" y="974518"/>
                      </a:cubicBezTo>
                      <a:cubicBezTo>
                        <a:pt x="2609117" y="436308"/>
                        <a:pt x="2172809" y="0"/>
                        <a:pt x="1634598" y="0"/>
                      </a:cubicBezTo>
                      <a:cubicBezTo>
                        <a:pt x="1096388" y="0"/>
                        <a:pt x="660080" y="436308"/>
                        <a:pt x="660080" y="974518"/>
                      </a:cubicBezTo>
                      <a:cubicBezTo>
                        <a:pt x="660080" y="992925"/>
                        <a:pt x="661834" y="1010897"/>
                        <a:pt x="662845" y="1029055"/>
                      </a:cubicBezTo>
                      <a:lnTo>
                        <a:pt x="663525" y="1042508"/>
                      </a:lnTo>
                      <a:cubicBezTo>
                        <a:pt x="677218" y="1244877"/>
                        <a:pt x="754019" y="1437859"/>
                        <a:pt x="883127" y="1594294"/>
                      </a:cubicBezTo>
                      <a:cubicBezTo>
                        <a:pt x="756870" y="1626657"/>
                        <a:pt x="680758" y="1755244"/>
                        <a:pt x="713125" y="1881500"/>
                      </a:cubicBezTo>
                      <a:cubicBezTo>
                        <a:pt x="719099" y="1904812"/>
                        <a:pt x="728604" y="1927067"/>
                        <a:pt x="741309" y="1947505"/>
                      </a:cubicBezTo>
                      <a:cubicBezTo>
                        <a:pt x="574155" y="2016011"/>
                        <a:pt x="414982" y="2102571"/>
                        <a:pt x="266619" y="2205634"/>
                      </a:cubicBezTo>
                      <a:cubicBezTo>
                        <a:pt x="163560" y="2284131"/>
                        <a:pt x="95507" y="2400012"/>
                        <a:pt x="77155" y="2528254"/>
                      </a:cubicBezTo>
                      <a:lnTo>
                        <a:pt x="0" y="3477843"/>
                      </a:lnTo>
                      <a:lnTo>
                        <a:pt x="35300" y="3488291"/>
                      </a:lnTo>
                      <a:cubicBezTo>
                        <a:pt x="41510" y="3490136"/>
                        <a:pt x="666122" y="3671442"/>
                        <a:pt x="1634113" y="3671442"/>
                      </a:cubicBezTo>
                      <a:cubicBezTo>
                        <a:pt x="2602105" y="3671442"/>
                        <a:pt x="3227641" y="3490136"/>
                        <a:pt x="3233860" y="3488277"/>
                      </a:cubicBezTo>
                      <a:lnTo>
                        <a:pt x="3269160" y="3477852"/>
                      </a:lnTo>
                      <a:lnTo>
                        <a:pt x="3192318" y="2523917"/>
                      </a:lnTo>
                      <a:cubicBezTo>
                        <a:pt x="3170603" y="2398657"/>
                        <a:pt x="3103760" y="2285690"/>
                        <a:pt x="3004418" y="2206364"/>
                      </a:cubicBezTo>
                      <a:cubicBezTo>
                        <a:pt x="2860334" y="2095623"/>
                        <a:pt x="2700527" y="2007014"/>
                        <a:pt x="2530271" y="1943471"/>
                      </a:cubicBezTo>
                      <a:cubicBezTo>
                        <a:pt x="2596888" y="1831514"/>
                        <a:pt x="2560133" y="1686751"/>
                        <a:pt x="2448176" y="1620135"/>
                      </a:cubicBezTo>
                      <a:cubicBezTo>
                        <a:pt x="2428808" y="1608608"/>
                        <a:pt x="2407890" y="1599919"/>
                        <a:pt x="2386056" y="1594330"/>
                      </a:cubicBezTo>
                      <a:cubicBezTo>
                        <a:pt x="2515173" y="1437886"/>
                        <a:pt x="2591983" y="1244891"/>
                        <a:pt x="2605672" y="1042508"/>
                      </a:cubicBezTo>
                      <a:close/>
                      <a:moveTo>
                        <a:pt x="3004649" y="2331547"/>
                      </a:moveTo>
                      <a:lnTo>
                        <a:pt x="2770506" y="2532239"/>
                      </a:lnTo>
                      <a:lnTo>
                        <a:pt x="2652539" y="2394596"/>
                      </a:lnTo>
                      <a:lnTo>
                        <a:pt x="2862038" y="2215012"/>
                      </a:lnTo>
                      <a:cubicBezTo>
                        <a:pt x="2892031" y="2235228"/>
                        <a:pt x="2921035" y="2255901"/>
                        <a:pt x="2948113" y="2277450"/>
                      </a:cubicBezTo>
                      <a:cubicBezTo>
                        <a:pt x="2968619" y="2293663"/>
                        <a:pt x="2987552" y="2311775"/>
                        <a:pt x="3004649" y="2331547"/>
                      </a:cubicBezTo>
                      <a:close/>
                      <a:moveTo>
                        <a:pt x="753543" y="1029912"/>
                      </a:moveTo>
                      <a:cubicBezTo>
                        <a:pt x="758824" y="917203"/>
                        <a:pt x="833435" y="812345"/>
                        <a:pt x="954570" y="729112"/>
                      </a:cubicBezTo>
                      <a:lnTo>
                        <a:pt x="954570" y="1223814"/>
                      </a:lnTo>
                      <a:cubicBezTo>
                        <a:pt x="954661" y="1421079"/>
                        <a:pt x="1040654" y="1608522"/>
                        <a:pt x="1190127" y="1737254"/>
                      </a:cubicBezTo>
                      <a:cubicBezTo>
                        <a:pt x="935841" y="1588936"/>
                        <a:pt x="772136" y="1323704"/>
                        <a:pt x="753543" y="1029912"/>
                      </a:cubicBezTo>
                      <a:close/>
                      <a:moveTo>
                        <a:pt x="2223711" y="1223814"/>
                      </a:moveTo>
                      <a:cubicBezTo>
                        <a:pt x="2223679" y="1285390"/>
                        <a:pt x="2213947" y="1346572"/>
                        <a:pt x="2194878" y="1405120"/>
                      </a:cubicBezTo>
                      <a:lnTo>
                        <a:pt x="1946943" y="1405120"/>
                      </a:lnTo>
                      <a:cubicBezTo>
                        <a:pt x="1930847" y="1377239"/>
                        <a:pt x="1901172" y="1359988"/>
                        <a:pt x="1868981" y="1359793"/>
                      </a:cubicBezTo>
                      <a:lnTo>
                        <a:pt x="1778328" y="1359793"/>
                      </a:lnTo>
                      <a:cubicBezTo>
                        <a:pt x="1728261" y="1359793"/>
                        <a:pt x="1687676" y="1400379"/>
                        <a:pt x="1687676" y="1450446"/>
                      </a:cubicBezTo>
                      <a:cubicBezTo>
                        <a:pt x="1687676" y="1500514"/>
                        <a:pt x="1728261" y="1541099"/>
                        <a:pt x="1778328" y="1541099"/>
                      </a:cubicBezTo>
                      <a:lnTo>
                        <a:pt x="1868981" y="1541099"/>
                      </a:lnTo>
                      <a:cubicBezTo>
                        <a:pt x="1901172" y="1540904"/>
                        <a:pt x="1930847" y="1523653"/>
                        <a:pt x="1946943" y="1495773"/>
                      </a:cubicBezTo>
                      <a:lnTo>
                        <a:pt x="2156686" y="1495773"/>
                      </a:lnTo>
                      <a:cubicBezTo>
                        <a:pt x="2006669" y="1784361"/>
                        <a:pt x="1651106" y="1896694"/>
                        <a:pt x="1362517" y="1746677"/>
                      </a:cubicBezTo>
                      <a:cubicBezTo>
                        <a:pt x="1167451" y="1645273"/>
                        <a:pt x="1045105" y="1443661"/>
                        <a:pt x="1045228" y="1223814"/>
                      </a:cubicBezTo>
                      <a:lnTo>
                        <a:pt x="1045228" y="675872"/>
                      </a:lnTo>
                      <a:cubicBezTo>
                        <a:pt x="1228705" y="586520"/>
                        <a:pt x="1430539" y="541329"/>
                        <a:pt x="1634598" y="543917"/>
                      </a:cubicBezTo>
                      <a:cubicBezTo>
                        <a:pt x="1838595" y="541329"/>
                        <a:pt x="2040356" y="586579"/>
                        <a:pt x="2223711" y="676030"/>
                      </a:cubicBezTo>
                      <a:close/>
                      <a:moveTo>
                        <a:pt x="2314363" y="1223814"/>
                      </a:moveTo>
                      <a:lnTo>
                        <a:pt x="2314363" y="729411"/>
                      </a:lnTo>
                      <a:cubicBezTo>
                        <a:pt x="2437293" y="814076"/>
                        <a:pt x="2512540" y="921051"/>
                        <a:pt x="2515355" y="1035922"/>
                      </a:cubicBezTo>
                      <a:cubicBezTo>
                        <a:pt x="2494844" y="1327802"/>
                        <a:pt x="2331175" y="1590600"/>
                        <a:pt x="2078267" y="1737743"/>
                      </a:cubicBezTo>
                      <a:cubicBezTo>
                        <a:pt x="2228066" y="1609002"/>
                        <a:pt x="2314282" y="1421337"/>
                        <a:pt x="2314363" y="1223814"/>
                      </a:cubicBezTo>
                      <a:close/>
                      <a:moveTo>
                        <a:pt x="1634598" y="90653"/>
                      </a:moveTo>
                      <a:cubicBezTo>
                        <a:pt x="2042096" y="91375"/>
                        <a:pt x="2396391" y="370353"/>
                        <a:pt x="2492669" y="766316"/>
                      </a:cubicBezTo>
                      <a:cubicBezTo>
                        <a:pt x="2329063" y="580278"/>
                        <a:pt x="2005976" y="453264"/>
                        <a:pt x="1634598" y="453264"/>
                      </a:cubicBezTo>
                      <a:cubicBezTo>
                        <a:pt x="1263828" y="453264"/>
                        <a:pt x="941031" y="579616"/>
                        <a:pt x="776895" y="764897"/>
                      </a:cubicBezTo>
                      <a:cubicBezTo>
                        <a:pt x="873694" y="369628"/>
                        <a:pt x="1227653" y="91381"/>
                        <a:pt x="1634598" y="90653"/>
                      </a:cubicBezTo>
                      <a:close/>
                      <a:moveTo>
                        <a:pt x="816955" y="1748368"/>
                      </a:moveTo>
                      <a:cubicBezTo>
                        <a:pt x="836907" y="1714912"/>
                        <a:pt x="869415" y="1690830"/>
                        <a:pt x="907231" y="1681484"/>
                      </a:cubicBezTo>
                      <a:cubicBezTo>
                        <a:pt x="918948" y="1678556"/>
                        <a:pt x="930982" y="1677078"/>
                        <a:pt x="943062" y="1677078"/>
                      </a:cubicBezTo>
                      <a:cubicBezTo>
                        <a:pt x="949539" y="1677083"/>
                        <a:pt x="956012" y="1677522"/>
                        <a:pt x="962434" y="1678393"/>
                      </a:cubicBezTo>
                      <a:cubicBezTo>
                        <a:pt x="1337801" y="2039205"/>
                        <a:pt x="1931083" y="2039291"/>
                        <a:pt x="2306554" y="1678588"/>
                      </a:cubicBezTo>
                      <a:cubicBezTo>
                        <a:pt x="2386863" y="1667591"/>
                        <a:pt x="2460877" y="1723783"/>
                        <a:pt x="2471873" y="1804088"/>
                      </a:cubicBezTo>
                      <a:cubicBezTo>
                        <a:pt x="2479841" y="1862291"/>
                        <a:pt x="2452337" y="1919638"/>
                        <a:pt x="2401961" y="1949857"/>
                      </a:cubicBezTo>
                      <a:cubicBezTo>
                        <a:pt x="2210933" y="2064542"/>
                        <a:pt x="1931237" y="2130343"/>
                        <a:pt x="1634598" y="2130343"/>
                      </a:cubicBezTo>
                      <a:cubicBezTo>
                        <a:pt x="1337959" y="2130343"/>
                        <a:pt x="1058282" y="2064542"/>
                        <a:pt x="867222" y="1949835"/>
                      </a:cubicBezTo>
                      <a:cubicBezTo>
                        <a:pt x="797791" y="1908021"/>
                        <a:pt x="775304" y="1817898"/>
                        <a:pt x="816955" y="1748368"/>
                      </a:cubicBezTo>
                      <a:close/>
                      <a:moveTo>
                        <a:pt x="319755" y="2279050"/>
                      </a:moveTo>
                      <a:cubicBezTo>
                        <a:pt x="349961" y="2258027"/>
                        <a:pt x="381019" y="2238659"/>
                        <a:pt x="412004" y="2219146"/>
                      </a:cubicBezTo>
                      <a:lnTo>
                        <a:pt x="616657" y="2394560"/>
                      </a:lnTo>
                      <a:lnTo>
                        <a:pt x="498695" y="2532220"/>
                      </a:lnTo>
                      <a:lnTo>
                        <a:pt x="263940" y="2331007"/>
                      </a:lnTo>
                      <a:cubicBezTo>
                        <a:pt x="280720" y="2311825"/>
                        <a:pt x="299422" y="2294415"/>
                        <a:pt x="319755" y="2279050"/>
                      </a:cubicBezTo>
                      <a:close/>
                      <a:moveTo>
                        <a:pt x="2584899" y="3519847"/>
                      </a:moveTo>
                      <a:lnTo>
                        <a:pt x="2540819" y="3167185"/>
                      </a:lnTo>
                      <a:cubicBezTo>
                        <a:pt x="2537397" y="3142387"/>
                        <a:pt x="2514521" y="3125059"/>
                        <a:pt x="2489722" y="3128481"/>
                      </a:cubicBezTo>
                      <a:cubicBezTo>
                        <a:pt x="2465373" y="3131839"/>
                        <a:pt x="2448135" y="3153995"/>
                        <a:pt x="2450873" y="3178426"/>
                      </a:cubicBezTo>
                      <a:lnTo>
                        <a:pt x="2494949" y="3531007"/>
                      </a:lnTo>
                      <a:cubicBezTo>
                        <a:pt x="2209224" y="3564426"/>
                        <a:pt x="1921787" y="3581052"/>
                        <a:pt x="1634113" y="3580789"/>
                      </a:cubicBezTo>
                      <a:cubicBezTo>
                        <a:pt x="1346766" y="3581047"/>
                        <a:pt x="1059651" y="3564430"/>
                        <a:pt x="774248" y="3531029"/>
                      </a:cubicBezTo>
                      <a:lnTo>
                        <a:pt x="818324" y="3178426"/>
                      </a:lnTo>
                      <a:cubicBezTo>
                        <a:pt x="821832" y="3153642"/>
                        <a:pt x="804581" y="3130702"/>
                        <a:pt x="779792" y="3127198"/>
                      </a:cubicBezTo>
                      <a:cubicBezTo>
                        <a:pt x="755007" y="3123690"/>
                        <a:pt x="732072" y="3140941"/>
                        <a:pt x="728564" y="3165730"/>
                      </a:cubicBezTo>
                      <a:cubicBezTo>
                        <a:pt x="728496" y="3166215"/>
                        <a:pt x="728437" y="3166700"/>
                        <a:pt x="728382" y="3167185"/>
                      </a:cubicBezTo>
                      <a:lnTo>
                        <a:pt x="684298" y="3519861"/>
                      </a:lnTo>
                      <a:cubicBezTo>
                        <a:pt x="486362" y="3495149"/>
                        <a:pt x="290057" y="3458765"/>
                        <a:pt x="96414" y="3410905"/>
                      </a:cubicBezTo>
                      <a:lnTo>
                        <a:pt x="167123" y="2538988"/>
                      </a:lnTo>
                      <a:cubicBezTo>
                        <a:pt x="174611" y="2492487"/>
                        <a:pt x="189904" y="2447587"/>
                        <a:pt x="212350" y="2406181"/>
                      </a:cubicBezTo>
                      <a:lnTo>
                        <a:pt x="474119" y="2630547"/>
                      </a:lnTo>
                      <a:cubicBezTo>
                        <a:pt x="482337" y="2637586"/>
                        <a:pt x="492803" y="2641457"/>
                        <a:pt x="503622" y="2641462"/>
                      </a:cubicBezTo>
                      <a:cubicBezTo>
                        <a:pt x="504773" y="2641462"/>
                        <a:pt x="505943" y="2641416"/>
                        <a:pt x="507094" y="2641326"/>
                      </a:cubicBezTo>
                      <a:cubicBezTo>
                        <a:pt x="519078" y="2640406"/>
                        <a:pt x="530211" y="2634763"/>
                        <a:pt x="538034" y="2625634"/>
                      </a:cubicBezTo>
                      <a:lnTo>
                        <a:pt x="715002" y="2419145"/>
                      </a:lnTo>
                      <a:cubicBezTo>
                        <a:pt x="731292" y="2400139"/>
                        <a:pt x="729094" y="2371525"/>
                        <a:pt x="710089" y="2355234"/>
                      </a:cubicBezTo>
                      <a:lnTo>
                        <a:pt x="493909" y="2169922"/>
                      </a:lnTo>
                      <a:cubicBezTo>
                        <a:pt x="594932" y="2111813"/>
                        <a:pt x="700094" y="2061215"/>
                        <a:pt x="808538" y="2018531"/>
                      </a:cubicBezTo>
                      <a:cubicBezTo>
                        <a:pt x="812699" y="2021405"/>
                        <a:pt x="816198" y="2024877"/>
                        <a:pt x="820594" y="2027533"/>
                      </a:cubicBezTo>
                      <a:cubicBezTo>
                        <a:pt x="1025302" y="2150481"/>
                        <a:pt x="1322004" y="2220996"/>
                        <a:pt x="1634598" y="2220996"/>
                      </a:cubicBezTo>
                      <a:cubicBezTo>
                        <a:pt x="1947192" y="2220996"/>
                        <a:pt x="2243894" y="2150481"/>
                        <a:pt x="2448616" y="2027560"/>
                      </a:cubicBezTo>
                      <a:cubicBezTo>
                        <a:pt x="2454400" y="2024088"/>
                        <a:pt x="2459100" y="2019587"/>
                        <a:pt x="2464480" y="2015717"/>
                      </a:cubicBezTo>
                      <a:cubicBezTo>
                        <a:pt x="2574365" y="2055998"/>
                        <a:pt x="2680560" y="2105717"/>
                        <a:pt x="2781874" y="2164306"/>
                      </a:cubicBezTo>
                      <a:lnTo>
                        <a:pt x="2559122" y="2355248"/>
                      </a:lnTo>
                      <a:cubicBezTo>
                        <a:pt x="2540116" y="2371538"/>
                        <a:pt x="2537918" y="2400153"/>
                        <a:pt x="2554208" y="2419158"/>
                      </a:cubicBezTo>
                      <a:lnTo>
                        <a:pt x="2731176" y="2625647"/>
                      </a:lnTo>
                      <a:cubicBezTo>
                        <a:pt x="2739004" y="2634772"/>
                        <a:pt x="2750132" y="2640415"/>
                        <a:pt x="2762116" y="2641339"/>
                      </a:cubicBezTo>
                      <a:cubicBezTo>
                        <a:pt x="2763267" y="2641430"/>
                        <a:pt x="2764442" y="2641475"/>
                        <a:pt x="2765593" y="2641475"/>
                      </a:cubicBezTo>
                      <a:cubicBezTo>
                        <a:pt x="2776412" y="2641471"/>
                        <a:pt x="2786873" y="2637600"/>
                        <a:pt x="2795091" y="2630561"/>
                      </a:cubicBezTo>
                      <a:lnTo>
                        <a:pt x="3056357" y="2406621"/>
                      </a:lnTo>
                      <a:cubicBezTo>
                        <a:pt x="3078549" y="2446853"/>
                        <a:pt x="3094141" y="2490389"/>
                        <a:pt x="3102531" y="2535561"/>
                      </a:cubicBezTo>
                      <a:lnTo>
                        <a:pt x="3172819" y="3410905"/>
                      </a:lnTo>
                      <a:cubicBezTo>
                        <a:pt x="2979162" y="3458770"/>
                        <a:pt x="2782848" y="3495144"/>
                        <a:pt x="2584899" y="35198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831A9704-2285-C063-DB4C-748FEB377A36}"/>
                    </a:ext>
                  </a:extLst>
                </p:cNvPr>
                <p:cNvSpPr/>
                <p:nvPr/>
              </p:nvSpPr>
              <p:spPr>
                <a:xfrm>
                  <a:off x="7239527" y="2046258"/>
                  <a:ext cx="380071" cy="450032"/>
                </a:xfrm>
                <a:custGeom>
                  <a:avLst/>
                  <a:gdLst>
                    <a:gd name="connsiteX0" fmla="*/ 190018 w 380071"/>
                    <a:gd name="connsiteY0" fmla="*/ 189555 h 450032"/>
                    <a:gd name="connsiteX1" fmla="*/ 222249 w 380071"/>
                    <a:gd name="connsiteY1" fmla="*/ 225014 h 450032"/>
                    <a:gd name="connsiteX2" fmla="*/ 190018 w 380071"/>
                    <a:gd name="connsiteY2" fmla="*/ 260477 h 450032"/>
                    <a:gd name="connsiteX3" fmla="*/ 157781 w 380071"/>
                    <a:gd name="connsiteY3" fmla="*/ 225014 h 450032"/>
                    <a:gd name="connsiteX4" fmla="*/ 190018 w 380071"/>
                    <a:gd name="connsiteY4" fmla="*/ 189555 h 450032"/>
                    <a:gd name="connsiteX5" fmla="*/ 190018 w 380071"/>
                    <a:gd name="connsiteY5" fmla="*/ 0 h 450032"/>
                    <a:gd name="connsiteX6" fmla="*/ 0 w 380071"/>
                    <a:gd name="connsiteY6" fmla="*/ 225014 h 450032"/>
                    <a:gd name="connsiteX7" fmla="*/ 190036 w 380071"/>
                    <a:gd name="connsiteY7" fmla="*/ 450033 h 450032"/>
                    <a:gd name="connsiteX8" fmla="*/ 380071 w 380071"/>
                    <a:gd name="connsiteY8" fmla="*/ 225014 h 450032"/>
                    <a:gd name="connsiteX9" fmla="*/ 190018 w 380071"/>
                    <a:gd name="connsiteY9" fmla="*/ 0 h 450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32">
                      <a:moveTo>
                        <a:pt x="190018" y="189555"/>
                      </a:moveTo>
                      <a:cubicBezTo>
                        <a:pt x="200112" y="201947"/>
                        <a:pt x="210872" y="213787"/>
                        <a:pt x="222249" y="225014"/>
                      </a:cubicBezTo>
                      <a:cubicBezTo>
                        <a:pt x="210872" y="236246"/>
                        <a:pt x="200112" y="248081"/>
                        <a:pt x="190018" y="260477"/>
                      </a:cubicBezTo>
                      <a:cubicBezTo>
                        <a:pt x="179919" y="248081"/>
                        <a:pt x="169158" y="236246"/>
                        <a:pt x="157781" y="225014"/>
                      </a:cubicBezTo>
                      <a:cubicBezTo>
                        <a:pt x="169158" y="213787"/>
                        <a:pt x="179919" y="201947"/>
                        <a:pt x="190018" y="189555"/>
                      </a:cubicBezTo>
                      <a:close/>
                      <a:moveTo>
                        <a:pt x="190018" y="0"/>
                      </a:moveTo>
                      <a:cubicBezTo>
                        <a:pt x="161969" y="98834"/>
                        <a:pt x="92742" y="180812"/>
                        <a:pt x="0" y="225014"/>
                      </a:cubicBezTo>
                      <a:cubicBezTo>
                        <a:pt x="92747" y="269212"/>
                        <a:pt x="161983" y="351194"/>
                        <a:pt x="190036" y="450033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15" y="180821"/>
                        <a:pt x="218075" y="98839"/>
                        <a:pt x="19001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00F53130-64A7-35F7-9FCB-B139D9954C6F}"/>
                    </a:ext>
                  </a:extLst>
                </p:cNvPr>
                <p:cNvSpPr/>
                <p:nvPr/>
              </p:nvSpPr>
              <p:spPr>
                <a:xfrm>
                  <a:off x="6758377" y="3270072"/>
                  <a:ext cx="380071" cy="450032"/>
                </a:xfrm>
                <a:custGeom>
                  <a:avLst/>
                  <a:gdLst>
                    <a:gd name="connsiteX0" fmla="*/ 190036 w 380071"/>
                    <a:gd name="connsiteY0" fmla="*/ 189555 h 450032"/>
                    <a:gd name="connsiteX1" fmla="*/ 222272 w 380071"/>
                    <a:gd name="connsiteY1" fmla="*/ 225014 h 450032"/>
                    <a:gd name="connsiteX2" fmla="*/ 190036 w 380071"/>
                    <a:gd name="connsiteY2" fmla="*/ 260477 h 450032"/>
                    <a:gd name="connsiteX3" fmla="*/ 157804 w 380071"/>
                    <a:gd name="connsiteY3" fmla="*/ 225014 h 450032"/>
                    <a:gd name="connsiteX4" fmla="*/ 190036 w 380071"/>
                    <a:gd name="connsiteY4" fmla="*/ 189555 h 450032"/>
                    <a:gd name="connsiteX5" fmla="*/ 190036 w 380071"/>
                    <a:gd name="connsiteY5" fmla="*/ 0 h 450032"/>
                    <a:gd name="connsiteX6" fmla="*/ 0 w 380071"/>
                    <a:gd name="connsiteY6" fmla="*/ 225014 h 450032"/>
                    <a:gd name="connsiteX7" fmla="*/ 190036 w 380071"/>
                    <a:gd name="connsiteY7" fmla="*/ 450033 h 450032"/>
                    <a:gd name="connsiteX8" fmla="*/ 380071 w 380071"/>
                    <a:gd name="connsiteY8" fmla="*/ 225014 h 450032"/>
                    <a:gd name="connsiteX9" fmla="*/ 190036 w 380071"/>
                    <a:gd name="connsiteY9" fmla="*/ 0 h 450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32">
                      <a:moveTo>
                        <a:pt x="190036" y="189555"/>
                      </a:moveTo>
                      <a:cubicBezTo>
                        <a:pt x="200132" y="201948"/>
                        <a:pt x="210893" y="213787"/>
                        <a:pt x="222272" y="225014"/>
                      </a:cubicBezTo>
                      <a:cubicBezTo>
                        <a:pt x="210892" y="236241"/>
                        <a:pt x="200131" y="248081"/>
                        <a:pt x="190036" y="260477"/>
                      </a:cubicBezTo>
                      <a:cubicBezTo>
                        <a:pt x="179941" y="248081"/>
                        <a:pt x="169181" y="236246"/>
                        <a:pt x="157804" y="225014"/>
                      </a:cubicBezTo>
                      <a:cubicBezTo>
                        <a:pt x="169181" y="213787"/>
                        <a:pt x="179941" y="201948"/>
                        <a:pt x="190036" y="189555"/>
                      </a:cubicBezTo>
                      <a:close/>
                      <a:moveTo>
                        <a:pt x="190036" y="0"/>
                      </a:moveTo>
                      <a:cubicBezTo>
                        <a:pt x="161985" y="98839"/>
                        <a:pt x="92748" y="180816"/>
                        <a:pt x="0" y="225014"/>
                      </a:cubicBezTo>
                      <a:cubicBezTo>
                        <a:pt x="92747" y="269212"/>
                        <a:pt x="161984" y="351194"/>
                        <a:pt x="190036" y="450033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23" y="180816"/>
                        <a:pt x="218087" y="98839"/>
                        <a:pt x="19003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C4A97114-8603-9420-6154-25A08D45CDBD}"/>
                    </a:ext>
                  </a:extLst>
                </p:cNvPr>
                <p:cNvSpPr/>
                <p:nvPr/>
              </p:nvSpPr>
              <p:spPr>
                <a:xfrm>
                  <a:off x="10231072" y="3045058"/>
                  <a:ext cx="380071" cy="450028"/>
                </a:xfrm>
                <a:custGeom>
                  <a:avLst/>
                  <a:gdLst>
                    <a:gd name="connsiteX0" fmla="*/ 190017 w 380071"/>
                    <a:gd name="connsiteY0" fmla="*/ 189551 h 450028"/>
                    <a:gd name="connsiteX1" fmla="*/ 222254 w 380071"/>
                    <a:gd name="connsiteY1" fmla="*/ 225014 h 450028"/>
                    <a:gd name="connsiteX2" fmla="*/ 190017 w 380071"/>
                    <a:gd name="connsiteY2" fmla="*/ 260477 h 450028"/>
                    <a:gd name="connsiteX3" fmla="*/ 157786 w 380071"/>
                    <a:gd name="connsiteY3" fmla="*/ 225014 h 450028"/>
                    <a:gd name="connsiteX4" fmla="*/ 190017 w 380071"/>
                    <a:gd name="connsiteY4" fmla="*/ 189551 h 450028"/>
                    <a:gd name="connsiteX5" fmla="*/ 190017 w 380071"/>
                    <a:gd name="connsiteY5" fmla="*/ 0 h 450028"/>
                    <a:gd name="connsiteX6" fmla="*/ 0 w 380071"/>
                    <a:gd name="connsiteY6" fmla="*/ 225014 h 450028"/>
                    <a:gd name="connsiteX7" fmla="*/ 190035 w 380071"/>
                    <a:gd name="connsiteY7" fmla="*/ 450028 h 450028"/>
                    <a:gd name="connsiteX8" fmla="*/ 380071 w 380071"/>
                    <a:gd name="connsiteY8" fmla="*/ 225014 h 450028"/>
                    <a:gd name="connsiteX9" fmla="*/ 190017 w 380071"/>
                    <a:gd name="connsiteY9" fmla="*/ 0 h 450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28">
                      <a:moveTo>
                        <a:pt x="190017" y="189551"/>
                      </a:moveTo>
                      <a:cubicBezTo>
                        <a:pt x="200111" y="201947"/>
                        <a:pt x="210872" y="213787"/>
                        <a:pt x="222254" y="225014"/>
                      </a:cubicBezTo>
                      <a:cubicBezTo>
                        <a:pt x="210872" y="236241"/>
                        <a:pt x="200111" y="248081"/>
                        <a:pt x="190017" y="260477"/>
                      </a:cubicBezTo>
                      <a:cubicBezTo>
                        <a:pt x="179923" y="248085"/>
                        <a:pt x="169163" y="236246"/>
                        <a:pt x="157786" y="225014"/>
                      </a:cubicBezTo>
                      <a:cubicBezTo>
                        <a:pt x="169163" y="213782"/>
                        <a:pt x="179923" y="201947"/>
                        <a:pt x="190017" y="189551"/>
                      </a:cubicBezTo>
                      <a:close/>
                      <a:moveTo>
                        <a:pt x="190017" y="0"/>
                      </a:moveTo>
                      <a:cubicBezTo>
                        <a:pt x="161969" y="98834"/>
                        <a:pt x="92742" y="180812"/>
                        <a:pt x="0" y="225014"/>
                      </a:cubicBezTo>
                      <a:cubicBezTo>
                        <a:pt x="92747" y="269212"/>
                        <a:pt x="161983" y="351194"/>
                        <a:pt x="190035" y="450028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15" y="180821"/>
                        <a:pt x="218074" y="98839"/>
                        <a:pt x="19001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7" name="Picture 16" descr="A close up of a sign&#10;&#10;Description automatically generated">
              <a:extLst>
                <a:ext uri="{FF2B5EF4-FFF2-40B4-BE49-F238E27FC236}">
                  <a16:creationId xmlns:a16="http://schemas.microsoft.com/office/drawing/2014/main" id="{33233867-63E3-ECE2-489A-4F2019C38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13"/>
            <a:stretch/>
          </p:blipFill>
          <p:spPr>
            <a:xfrm>
              <a:off x="8941391" y="4860758"/>
              <a:ext cx="876378" cy="451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998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B181-329B-40E6-B14F-21E78D75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665825"/>
            <a:ext cx="4928876" cy="1620175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Introductions!</a:t>
            </a:r>
            <a:endParaRPr lang="en-US" sz="4800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8D6-64F8-4488-8642-7611696D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31521"/>
            <a:ext cx="6397222" cy="3989954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dirty="0"/>
              <a:t>In the chat, write a sentence or two </a:t>
            </a:r>
            <a:r>
              <a:rPr lang="en-US" sz="2800" dirty="0"/>
              <a:t>about yourself:</a:t>
            </a:r>
          </a:p>
          <a:p>
            <a:pPr lvl="1">
              <a:spcAft>
                <a:spcPts val="1200"/>
              </a:spcAft>
            </a:pPr>
            <a:r>
              <a:rPr lang="en-US" sz="2800" dirty="0"/>
              <a:t>Where your home ADF&amp;G office is</a:t>
            </a:r>
          </a:p>
          <a:p>
            <a:pPr lvl="1"/>
            <a:r>
              <a:rPr lang="en-US" sz="2800" dirty="0"/>
              <a:t>Something specific you’d like to take away from this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DE60-94E6-41D2-9303-4D442F8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95AE55-B5F4-483D-AEFF-E8059F5502F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B16C2C-3AB6-BD57-DFC4-D0E7FC987619}"/>
              </a:ext>
            </a:extLst>
          </p:cNvPr>
          <p:cNvGrpSpPr/>
          <p:nvPr/>
        </p:nvGrpSpPr>
        <p:grpSpPr>
          <a:xfrm>
            <a:off x="7416432" y="417106"/>
            <a:ext cx="4268094" cy="3989953"/>
            <a:chOff x="7120196" y="1889771"/>
            <a:chExt cx="4268094" cy="398995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F0FB18-4279-0E07-3178-16140414A226}"/>
                </a:ext>
              </a:extLst>
            </p:cNvPr>
            <p:cNvGrpSpPr/>
            <p:nvPr/>
          </p:nvGrpSpPr>
          <p:grpSpPr>
            <a:xfrm>
              <a:off x="7120196" y="1889771"/>
              <a:ext cx="4268094" cy="3989953"/>
              <a:chOff x="6758377" y="1910333"/>
              <a:chExt cx="3852765" cy="3671441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F4B0A05C-137C-7B4C-B765-12E9C67193A1}"/>
                  </a:ext>
                </a:extLst>
              </p:cNvPr>
              <p:cNvSpPr/>
              <p:nvPr/>
            </p:nvSpPr>
            <p:spPr>
              <a:xfrm>
                <a:off x="8143078" y="2409432"/>
                <a:ext cx="1299410" cy="1357162"/>
              </a:xfrm>
              <a:custGeom>
                <a:avLst/>
                <a:gdLst>
                  <a:gd name="connsiteX0" fmla="*/ 19250 w 1299410"/>
                  <a:gd name="connsiteY0" fmla="*/ 154004 h 1357162"/>
                  <a:gd name="connsiteX1" fmla="*/ 211755 w 1299410"/>
                  <a:gd name="connsiteY1" fmla="*/ 67376 h 1357162"/>
                  <a:gd name="connsiteX2" fmla="*/ 577515 w 1299410"/>
                  <a:gd name="connsiteY2" fmla="*/ 0 h 1357162"/>
                  <a:gd name="connsiteX3" fmla="*/ 808522 w 1299410"/>
                  <a:gd name="connsiteY3" fmla="*/ 0 h 1357162"/>
                  <a:gd name="connsiteX4" fmla="*/ 1106905 w 1299410"/>
                  <a:gd name="connsiteY4" fmla="*/ 67376 h 1357162"/>
                  <a:gd name="connsiteX5" fmla="*/ 1299410 w 1299410"/>
                  <a:gd name="connsiteY5" fmla="*/ 173254 h 1357162"/>
                  <a:gd name="connsiteX6" fmla="*/ 1280160 w 1299410"/>
                  <a:gd name="connsiteY6" fmla="*/ 798896 h 1357162"/>
                  <a:gd name="connsiteX7" fmla="*/ 1193532 w 1299410"/>
                  <a:gd name="connsiteY7" fmla="*/ 1039528 h 1357162"/>
                  <a:gd name="connsiteX8" fmla="*/ 1049153 w 1299410"/>
                  <a:gd name="connsiteY8" fmla="*/ 1241658 h 1357162"/>
                  <a:gd name="connsiteX9" fmla="*/ 789271 w 1299410"/>
                  <a:gd name="connsiteY9" fmla="*/ 1357162 h 1357162"/>
                  <a:gd name="connsiteX10" fmla="*/ 442762 w 1299410"/>
                  <a:gd name="connsiteY10" fmla="*/ 1318661 h 1357162"/>
                  <a:gd name="connsiteX11" fmla="*/ 211755 w 1299410"/>
                  <a:gd name="connsiteY11" fmla="*/ 1183907 h 1357162"/>
                  <a:gd name="connsiteX12" fmla="*/ 77002 w 1299410"/>
                  <a:gd name="connsiteY12" fmla="*/ 1010652 h 1357162"/>
                  <a:gd name="connsiteX13" fmla="*/ 19250 w 1299410"/>
                  <a:gd name="connsiteY13" fmla="*/ 837397 h 1357162"/>
                  <a:gd name="connsiteX14" fmla="*/ 19250 w 1299410"/>
                  <a:gd name="connsiteY14" fmla="*/ 664143 h 1357162"/>
                  <a:gd name="connsiteX15" fmla="*/ 0 w 1299410"/>
                  <a:gd name="connsiteY15" fmla="*/ 375385 h 1357162"/>
                  <a:gd name="connsiteX16" fmla="*/ 19250 w 1299410"/>
                  <a:gd name="connsiteY16" fmla="*/ 154004 h 135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99410" h="1357162">
                    <a:moveTo>
                      <a:pt x="19250" y="154004"/>
                    </a:moveTo>
                    <a:lnTo>
                      <a:pt x="211755" y="67376"/>
                    </a:lnTo>
                    <a:lnTo>
                      <a:pt x="577515" y="0"/>
                    </a:lnTo>
                    <a:lnTo>
                      <a:pt x="808522" y="0"/>
                    </a:lnTo>
                    <a:lnTo>
                      <a:pt x="1106905" y="67376"/>
                    </a:lnTo>
                    <a:lnTo>
                      <a:pt x="1299410" y="173254"/>
                    </a:lnTo>
                    <a:lnTo>
                      <a:pt x="1280160" y="798896"/>
                    </a:lnTo>
                    <a:lnTo>
                      <a:pt x="1193532" y="1039528"/>
                    </a:lnTo>
                    <a:lnTo>
                      <a:pt x="1049153" y="1241658"/>
                    </a:lnTo>
                    <a:lnTo>
                      <a:pt x="789271" y="1357162"/>
                    </a:lnTo>
                    <a:lnTo>
                      <a:pt x="442762" y="1318661"/>
                    </a:lnTo>
                    <a:lnTo>
                      <a:pt x="211755" y="1183907"/>
                    </a:lnTo>
                    <a:lnTo>
                      <a:pt x="77002" y="1010652"/>
                    </a:lnTo>
                    <a:lnTo>
                      <a:pt x="19250" y="837397"/>
                    </a:lnTo>
                    <a:lnTo>
                      <a:pt x="19250" y="664143"/>
                    </a:lnTo>
                    <a:lnTo>
                      <a:pt x="0" y="375385"/>
                    </a:lnTo>
                    <a:lnTo>
                      <a:pt x="19250" y="154004"/>
                    </a:lnTo>
                    <a:close/>
                  </a:path>
                </a:pathLst>
              </a:custGeom>
              <a:solidFill>
                <a:srgbClr val="75A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C04E11AF-577E-1468-7FD6-4C926E478A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99" t="21804" r="72779" b="28032"/>
              <a:stretch/>
            </p:blipFill>
            <p:spPr>
              <a:xfrm>
                <a:off x="8428416" y="2577963"/>
                <a:ext cx="724694" cy="728586"/>
              </a:xfrm>
              <a:prstGeom prst="rect">
                <a:avLst/>
              </a:prstGeom>
            </p:spPr>
          </p:pic>
          <p:grpSp>
            <p:nvGrpSpPr>
              <p:cNvPr id="11" name="Graphic 5" descr="Astronaut male outline">
                <a:extLst>
                  <a:ext uri="{FF2B5EF4-FFF2-40B4-BE49-F238E27FC236}">
                    <a16:creationId xmlns:a16="http://schemas.microsoft.com/office/drawing/2014/main" id="{96220629-C877-E5C1-AD4D-30F7E327A5DD}"/>
                  </a:ext>
                </a:extLst>
              </p:cNvPr>
              <p:cNvGrpSpPr/>
              <p:nvPr/>
            </p:nvGrpSpPr>
            <p:grpSpPr>
              <a:xfrm>
                <a:off x="6758377" y="1910333"/>
                <a:ext cx="3852765" cy="3671441"/>
                <a:chOff x="6758377" y="1910333"/>
                <a:chExt cx="3852765" cy="3671441"/>
              </a:xfrm>
              <a:solidFill>
                <a:srgbClr val="000000"/>
              </a:solidFill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0196A79C-06F8-C576-369D-96F2E375062B}"/>
                    </a:ext>
                  </a:extLst>
                </p:cNvPr>
                <p:cNvSpPr/>
                <p:nvPr/>
              </p:nvSpPr>
              <p:spPr>
                <a:xfrm>
                  <a:off x="8299476" y="4448568"/>
                  <a:ext cx="997136" cy="634570"/>
                </a:xfrm>
                <a:custGeom>
                  <a:avLst/>
                  <a:gdLst>
                    <a:gd name="connsiteX0" fmla="*/ 861157 w 997136"/>
                    <a:gd name="connsiteY0" fmla="*/ 0 h 634570"/>
                    <a:gd name="connsiteX1" fmla="*/ 135979 w 997136"/>
                    <a:gd name="connsiteY1" fmla="*/ 0 h 634570"/>
                    <a:gd name="connsiteX2" fmla="*/ 0 w 997136"/>
                    <a:gd name="connsiteY2" fmla="*/ 135979 h 634570"/>
                    <a:gd name="connsiteX3" fmla="*/ 0 w 997136"/>
                    <a:gd name="connsiteY3" fmla="*/ 498591 h 634570"/>
                    <a:gd name="connsiteX4" fmla="*/ 135979 w 997136"/>
                    <a:gd name="connsiteY4" fmla="*/ 634570 h 634570"/>
                    <a:gd name="connsiteX5" fmla="*/ 861157 w 997136"/>
                    <a:gd name="connsiteY5" fmla="*/ 634570 h 634570"/>
                    <a:gd name="connsiteX6" fmla="*/ 997136 w 997136"/>
                    <a:gd name="connsiteY6" fmla="*/ 498591 h 634570"/>
                    <a:gd name="connsiteX7" fmla="*/ 997136 w 997136"/>
                    <a:gd name="connsiteY7" fmla="*/ 135979 h 634570"/>
                    <a:gd name="connsiteX8" fmla="*/ 861157 w 997136"/>
                    <a:gd name="connsiteY8" fmla="*/ 0 h 634570"/>
                    <a:gd name="connsiteX9" fmla="*/ 906483 w 997136"/>
                    <a:gd name="connsiteY9" fmla="*/ 498591 h 634570"/>
                    <a:gd name="connsiteX10" fmla="*/ 861157 w 997136"/>
                    <a:gd name="connsiteY10" fmla="*/ 543917 h 634570"/>
                    <a:gd name="connsiteX11" fmla="*/ 135979 w 997136"/>
                    <a:gd name="connsiteY11" fmla="*/ 543917 h 634570"/>
                    <a:gd name="connsiteX12" fmla="*/ 90653 w 997136"/>
                    <a:gd name="connsiteY12" fmla="*/ 498591 h 634570"/>
                    <a:gd name="connsiteX13" fmla="*/ 90653 w 997136"/>
                    <a:gd name="connsiteY13" fmla="*/ 135979 h 634570"/>
                    <a:gd name="connsiteX14" fmla="*/ 135979 w 997136"/>
                    <a:gd name="connsiteY14" fmla="*/ 90653 h 634570"/>
                    <a:gd name="connsiteX15" fmla="*/ 861157 w 997136"/>
                    <a:gd name="connsiteY15" fmla="*/ 90653 h 634570"/>
                    <a:gd name="connsiteX16" fmla="*/ 906483 w 997136"/>
                    <a:gd name="connsiteY16" fmla="*/ 135979 h 634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97136" h="634570">
                      <a:moveTo>
                        <a:pt x="861157" y="0"/>
                      </a:moveTo>
                      <a:lnTo>
                        <a:pt x="135979" y="0"/>
                      </a:lnTo>
                      <a:cubicBezTo>
                        <a:pt x="60914" y="82"/>
                        <a:pt x="82" y="60914"/>
                        <a:pt x="0" y="135979"/>
                      </a:cubicBezTo>
                      <a:lnTo>
                        <a:pt x="0" y="498591"/>
                      </a:lnTo>
                      <a:cubicBezTo>
                        <a:pt x="82" y="573656"/>
                        <a:pt x="60914" y="634489"/>
                        <a:pt x="135979" y="634570"/>
                      </a:cubicBezTo>
                      <a:lnTo>
                        <a:pt x="861157" y="634570"/>
                      </a:lnTo>
                      <a:cubicBezTo>
                        <a:pt x="936222" y="634489"/>
                        <a:pt x="997055" y="573656"/>
                        <a:pt x="997136" y="498591"/>
                      </a:cubicBezTo>
                      <a:lnTo>
                        <a:pt x="997136" y="135979"/>
                      </a:lnTo>
                      <a:cubicBezTo>
                        <a:pt x="997055" y="60914"/>
                        <a:pt x="936222" y="82"/>
                        <a:pt x="861157" y="0"/>
                      </a:cubicBezTo>
                      <a:close/>
                      <a:moveTo>
                        <a:pt x="906483" y="498591"/>
                      </a:moveTo>
                      <a:cubicBezTo>
                        <a:pt x="906452" y="523611"/>
                        <a:pt x="886177" y="543885"/>
                        <a:pt x="861157" y="543917"/>
                      </a:cubicBezTo>
                      <a:lnTo>
                        <a:pt x="135979" y="543917"/>
                      </a:lnTo>
                      <a:cubicBezTo>
                        <a:pt x="110959" y="543885"/>
                        <a:pt x="90685" y="523611"/>
                        <a:pt x="90653" y="498591"/>
                      </a:cubicBezTo>
                      <a:lnTo>
                        <a:pt x="90653" y="135979"/>
                      </a:lnTo>
                      <a:cubicBezTo>
                        <a:pt x="90685" y="110959"/>
                        <a:pt x="110959" y="90685"/>
                        <a:pt x="135979" y="90653"/>
                      </a:cubicBezTo>
                      <a:lnTo>
                        <a:pt x="861157" y="90653"/>
                      </a:lnTo>
                      <a:cubicBezTo>
                        <a:pt x="886177" y="90685"/>
                        <a:pt x="906452" y="110959"/>
                        <a:pt x="906483" y="13597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6532F22-C3C1-6CDC-1608-CE1D7B7C724A}"/>
                    </a:ext>
                  </a:extLst>
                </p:cNvPr>
                <p:cNvSpPr/>
                <p:nvPr/>
              </p:nvSpPr>
              <p:spPr>
                <a:xfrm>
                  <a:off x="7163469" y="1910333"/>
                  <a:ext cx="3269160" cy="3671441"/>
                </a:xfrm>
                <a:custGeom>
                  <a:avLst/>
                  <a:gdLst>
                    <a:gd name="connsiteX0" fmla="*/ 2606030 w 3269160"/>
                    <a:gd name="connsiteY0" fmla="*/ 1035478 h 3671441"/>
                    <a:gd name="connsiteX1" fmla="*/ 2609117 w 3269160"/>
                    <a:gd name="connsiteY1" fmla="*/ 974518 h 3671441"/>
                    <a:gd name="connsiteX2" fmla="*/ 1634598 w 3269160"/>
                    <a:gd name="connsiteY2" fmla="*/ 0 h 3671441"/>
                    <a:gd name="connsiteX3" fmla="*/ 660080 w 3269160"/>
                    <a:gd name="connsiteY3" fmla="*/ 974518 h 3671441"/>
                    <a:gd name="connsiteX4" fmla="*/ 662845 w 3269160"/>
                    <a:gd name="connsiteY4" fmla="*/ 1029055 h 3671441"/>
                    <a:gd name="connsiteX5" fmla="*/ 663525 w 3269160"/>
                    <a:gd name="connsiteY5" fmla="*/ 1042508 h 3671441"/>
                    <a:gd name="connsiteX6" fmla="*/ 883127 w 3269160"/>
                    <a:gd name="connsiteY6" fmla="*/ 1594294 h 3671441"/>
                    <a:gd name="connsiteX7" fmla="*/ 713125 w 3269160"/>
                    <a:gd name="connsiteY7" fmla="*/ 1881500 h 3671441"/>
                    <a:gd name="connsiteX8" fmla="*/ 741309 w 3269160"/>
                    <a:gd name="connsiteY8" fmla="*/ 1947505 h 3671441"/>
                    <a:gd name="connsiteX9" fmla="*/ 266619 w 3269160"/>
                    <a:gd name="connsiteY9" fmla="*/ 2205634 h 3671441"/>
                    <a:gd name="connsiteX10" fmla="*/ 77155 w 3269160"/>
                    <a:gd name="connsiteY10" fmla="*/ 2528254 h 3671441"/>
                    <a:gd name="connsiteX11" fmla="*/ 0 w 3269160"/>
                    <a:gd name="connsiteY11" fmla="*/ 3477843 h 3671441"/>
                    <a:gd name="connsiteX12" fmla="*/ 35300 w 3269160"/>
                    <a:gd name="connsiteY12" fmla="*/ 3488291 h 3671441"/>
                    <a:gd name="connsiteX13" fmla="*/ 1634113 w 3269160"/>
                    <a:gd name="connsiteY13" fmla="*/ 3671442 h 3671441"/>
                    <a:gd name="connsiteX14" fmla="*/ 3233860 w 3269160"/>
                    <a:gd name="connsiteY14" fmla="*/ 3488277 h 3671441"/>
                    <a:gd name="connsiteX15" fmla="*/ 3269160 w 3269160"/>
                    <a:gd name="connsiteY15" fmla="*/ 3477852 h 3671441"/>
                    <a:gd name="connsiteX16" fmla="*/ 3192318 w 3269160"/>
                    <a:gd name="connsiteY16" fmla="*/ 2523917 h 3671441"/>
                    <a:gd name="connsiteX17" fmla="*/ 3004418 w 3269160"/>
                    <a:gd name="connsiteY17" fmla="*/ 2206364 h 3671441"/>
                    <a:gd name="connsiteX18" fmla="*/ 2530271 w 3269160"/>
                    <a:gd name="connsiteY18" fmla="*/ 1943471 h 3671441"/>
                    <a:gd name="connsiteX19" fmla="*/ 2448176 w 3269160"/>
                    <a:gd name="connsiteY19" fmla="*/ 1620135 h 3671441"/>
                    <a:gd name="connsiteX20" fmla="*/ 2386056 w 3269160"/>
                    <a:gd name="connsiteY20" fmla="*/ 1594330 h 3671441"/>
                    <a:gd name="connsiteX21" fmla="*/ 2605672 w 3269160"/>
                    <a:gd name="connsiteY21" fmla="*/ 1042508 h 3671441"/>
                    <a:gd name="connsiteX22" fmla="*/ 3004649 w 3269160"/>
                    <a:gd name="connsiteY22" fmla="*/ 2331547 h 3671441"/>
                    <a:gd name="connsiteX23" fmla="*/ 2770506 w 3269160"/>
                    <a:gd name="connsiteY23" fmla="*/ 2532239 h 3671441"/>
                    <a:gd name="connsiteX24" fmla="*/ 2652539 w 3269160"/>
                    <a:gd name="connsiteY24" fmla="*/ 2394596 h 3671441"/>
                    <a:gd name="connsiteX25" fmla="*/ 2862038 w 3269160"/>
                    <a:gd name="connsiteY25" fmla="*/ 2215012 h 3671441"/>
                    <a:gd name="connsiteX26" fmla="*/ 2948113 w 3269160"/>
                    <a:gd name="connsiteY26" fmla="*/ 2277450 h 3671441"/>
                    <a:gd name="connsiteX27" fmla="*/ 3004649 w 3269160"/>
                    <a:gd name="connsiteY27" fmla="*/ 2331547 h 3671441"/>
                    <a:gd name="connsiteX28" fmla="*/ 753543 w 3269160"/>
                    <a:gd name="connsiteY28" fmla="*/ 1029912 h 3671441"/>
                    <a:gd name="connsiteX29" fmla="*/ 954570 w 3269160"/>
                    <a:gd name="connsiteY29" fmla="*/ 729112 h 3671441"/>
                    <a:gd name="connsiteX30" fmla="*/ 954570 w 3269160"/>
                    <a:gd name="connsiteY30" fmla="*/ 1223814 h 3671441"/>
                    <a:gd name="connsiteX31" fmla="*/ 1190127 w 3269160"/>
                    <a:gd name="connsiteY31" fmla="*/ 1737254 h 3671441"/>
                    <a:gd name="connsiteX32" fmla="*/ 753543 w 3269160"/>
                    <a:gd name="connsiteY32" fmla="*/ 1029912 h 3671441"/>
                    <a:gd name="connsiteX33" fmla="*/ 2223711 w 3269160"/>
                    <a:gd name="connsiteY33" fmla="*/ 1223814 h 3671441"/>
                    <a:gd name="connsiteX34" fmla="*/ 2194878 w 3269160"/>
                    <a:gd name="connsiteY34" fmla="*/ 1405120 h 3671441"/>
                    <a:gd name="connsiteX35" fmla="*/ 1946943 w 3269160"/>
                    <a:gd name="connsiteY35" fmla="*/ 1405120 h 3671441"/>
                    <a:gd name="connsiteX36" fmla="*/ 1868981 w 3269160"/>
                    <a:gd name="connsiteY36" fmla="*/ 1359793 h 3671441"/>
                    <a:gd name="connsiteX37" fmla="*/ 1778328 w 3269160"/>
                    <a:gd name="connsiteY37" fmla="*/ 1359793 h 3671441"/>
                    <a:gd name="connsiteX38" fmla="*/ 1687676 w 3269160"/>
                    <a:gd name="connsiteY38" fmla="*/ 1450446 h 3671441"/>
                    <a:gd name="connsiteX39" fmla="*/ 1778328 w 3269160"/>
                    <a:gd name="connsiteY39" fmla="*/ 1541099 h 3671441"/>
                    <a:gd name="connsiteX40" fmla="*/ 1868981 w 3269160"/>
                    <a:gd name="connsiteY40" fmla="*/ 1541099 h 3671441"/>
                    <a:gd name="connsiteX41" fmla="*/ 1946943 w 3269160"/>
                    <a:gd name="connsiteY41" fmla="*/ 1495773 h 3671441"/>
                    <a:gd name="connsiteX42" fmla="*/ 2156686 w 3269160"/>
                    <a:gd name="connsiteY42" fmla="*/ 1495773 h 3671441"/>
                    <a:gd name="connsiteX43" fmla="*/ 1362517 w 3269160"/>
                    <a:gd name="connsiteY43" fmla="*/ 1746677 h 3671441"/>
                    <a:gd name="connsiteX44" fmla="*/ 1045228 w 3269160"/>
                    <a:gd name="connsiteY44" fmla="*/ 1223814 h 3671441"/>
                    <a:gd name="connsiteX45" fmla="*/ 1045228 w 3269160"/>
                    <a:gd name="connsiteY45" fmla="*/ 675872 h 3671441"/>
                    <a:gd name="connsiteX46" fmla="*/ 1634598 w 3269160"/>
                    <a:gd name="connsiteY46" fmla="*/ 543917 h 3671441"/>
                    <a:gd name="connsiteX47" fmla="*/ 2223711 w 3269160"/>
                    <a:gd name="connsiteY47" fmla="*/ 676030 h 3671441"/>
                    <a:gd name="connsiteX48" fmla="*/ 2314363 w 3269160"/>
                    <a:gd name="connsiteY48" fmla="*/ 1223814 h 3671441"/>
                    <a:gd name="connsiteX49" fmla="*/ 2314363 w 3269160"/>
                    <a:gd name="connsiteY49" fmla="*/ 729411 h 3671441"/>
                    <a:gd name="connsiteX50" fmla="*/ 2515355 w 3269160"/>
                    <a:gd name="connsiteY50" fmla="*/ 1035922 h 3671441"/>
                    <a:gd name="connsiteX51" fmla="*/ 2078267 w 3269160"/>
                    <a:gd name="connsiteY51" fmla="*/ 1737743 h 3671441"/>
                    <a:gd name="connsiteX52" fmla="*/ 2314363 w 3269160"/>
                    <a:gd name="connsiteY52" fmla="*/ 1223814 h 3671441"/>
                    <a:gd name="connsiteX53" fmla="*/ 1634598 w 3269160"/>
                    <a:gd name="connsiteY53" fmla="*/ 90653 h 3671441"/>
                    <a:gd name="connsiteX54" fmla="*/ 2492669 w 3269160"/>
                    <a:gd name="connsiteY54" fmla="*/ 766316 h 3671441"/>
                    <a:gd name="connsiteX55" fmla="*/ 1634598 w 3269160"/>
                    <a:gd name="connsiteY55" fmla="*/ 453264 h 3671441"/>
                    <a:gd name="connsiteX56" fmla="*/ 776895 w 3269160"/>
                    <a:gd name="connsiteY56" fmla="*/ 764897 h 3671441"/>
                    <a:gd name="connsiteX57" fmla="*/ 1634598 w 3269160"/>
                    <a:gd name="connsiteY57" fmla="*/ 90653 h 3671441"/>
                    <a:gd name="connsiteX58" fmla="*/ 816955 w 3269160"/>
                    <a:gd name="connsiteY58" fmla="*/ 1748368 h 3671441"/>
                    <a:gd name="connsiteX59" fmla="*/ 907231 w 3269160"/>
                    <a:gd name="connsiteY59" fmla="*/ 1681484 h 3671441"/>
                    <a:gd name="connsiteX60" fmla="*/ 943062 w 3269160"/>
                    <a:gd name="connsiteY60" fmla="*/ 1677078 h 3671441"/>
                    <a:gd name="connsiteX61" fmla="*/ 962434 w 3269160"/>
                    <a:gd name="connsiteY61" fmla="*/ 1678393 h 3671441"/>
                    <a:gd name="connsiteX62" fmla="*/ 2306554 w 3269160"/>
                    <a:gd name="connsiteY62" fmla="*/ 1678588 h 3671441"/>
                    <a:gd name="connsiteX63" fmla="*/ 2471873 w 3269160"/>
                    <a:gd name="connsiteY63" fmla="*/ 1804088 h 3671441"/>
                    <a:gd name="connsiteX64" fmla="*/ 2401961 w 3269160"/>
                    <a:gd name="connsiteY64" fmla="*/ 1949857 h 3671441"/>
                    <a:gd name="connsiteX65" fmla="*/ 1634598 w 3269160"/>
                    <a:gd name="connsiteY65" fmla="*/ 2130343 h 3671441"/>
                    <a:gd name="connsiteX66" fmla="*/ 867222 w 3269160"/>
                    <a:gd name="connsiteY66" fmla="*/ 1949835 h 3671441"/>
                    <a:gd name="connsiteX67" fmla="*/ 816955 w 3269160"/>
                    <a:gd name="connsiteY67" fmla="*/ 1748368 h 3671441"/>
                    <a:gd name="connsiteX68" fmla="*/ 319755 w 3269160"/>
                    <a:gd name="connsiteY68" fmla="*/ 2279050 h 3671441"/>
                    <a:gd name="connsiteX69" fmla="*/ 412004 w 3269160"/>
                    <a:gd name="connsiteY69" fmla="*/ 2219146 h 3671441"/>
                    <a:gd name="connsiteX70" fmla="*/ 616657 w 3269160"/>
                    <a:gd name="connsiteY70" fmla="*/ 2394560 h 3671441"/>
                    <a:gd name="connsiteX71" fmla="*/ 498695 w 3269160"/>
                    <a:gd name="connsiteY71" fmla="*/ 2532220 h 3671441"/>
                    <a:gd name="connsiteX72" fmla="*/ 263940 w 3269160"/>
                    <a:gd name="connsiteY72" fmla="*/ 2331007 h 3671441"/>
                    <a:gd name="connsiteX73" fmla="*/ 319755 w 3269160"/>
                    <a:gd name="connsiteY73" fmla="*/ 2279050 h 3671441"/>
                    <a:gd name="connsiteX74" fmla="*/ 2584899 w 3269160"/>
                    <a:gd name="connsiteY74" fmla="*/ 3519847 h 3671441"/>
                    <a:gd name="connsiteX75" fmla="*/ 2540819 w 3269160"/>
                    <a:gd name="connsiteY75" fmla="*/ 3167185 h 3671441"/>
                    <a:gd name="connsiteX76" fmla="*/ 2489722 w 3269160"/>
                    <a:gd name="connsiteY76" fmla="*/ 3128481 h 3671441"/>
                    <a:gd name="connsiteX77" fmla="*/ 2450873 w 3269160"/>
                    <a:gd name="connsiteY77" fmla="*/ 3178426 h 3671441"/>
                    <a:gd name="connsiteX78" fmla="*/ 2494949 w 3269160"/>
                    <a:gd name="connsiteY78" fmla="*/ 3531007 h 3671441"/>
                    <a:gd name="connsiteX79" fmla="*/ 1634113 w 3269160"/>
                    <a:gd name="connsiteY79" fmla="*/ 3580789 h 3671441"/>
                    <a:gd name="connsiteX80" fmla="*/ 774248 w 3269160"/>
                    <a:gd name="connsiteY80" fmla="*/ 3531029 h 3671441"/>
                    <a:gd name="connsiteX81" fmla="*/ 818324 w 3269160"/>
                    <a:gd name="connsiteY81" fmla="*/ 3178426 h 3671441"/>
                    <a:gd name="connsiteX82" fmla="*/ 779792 w 3269160"/>
                    <a:gd name="connsiteY82" fmla="*/ 3127198 h 3671441"/>
                    <a:gd name="connsiteX83" fmla="*/ 728564 w 3269160"/>
                    <a:gd name="connsiteY83" fmla="*/ 3165730 h 3671441"/>
                    <a:gd name="connsiteX84" fmla="*/ 728382 w 3269160"/>
                    <a:gd name="connsiteY84" fmla="*/ 3167185 h 3671441"/>
                    <a:gd name="connsiteX85" fmla="*/ 684298 w 3269160"/>
                    <a:gd name="connsiteY85" fmla="*/ 3519861 h 3671441"/>
                    <a:gd name="connsiteX86" fmla="*/ 96414 w 3269160"/>
                    <a:gd name="connsiteY86" fmla="*/ 3410905 h 3671441"/>
                    <a:gd name="connsiteX87" fmla="*/ 167123 w 3269160"/>
                    <a:gd name="connsiteY87" fmla="*/ 2538988 h 3671441"/>
                    <a:gd name="connsiteX88" fmla="*/ 212350 w 3269160"/>
                    <a:gd name="connsiteY88" fmla="*/ 2406181 h 3671441"/>
                    <a:gd name="connsiteX89" fmla="*/ 474119 w 3269160"/>
                    <a:gd name="connsiteY89" fmla="*/ 2630547 h 3671441"/>
                    <a:gd name="connsiteX90" fmla="*/ 503622 w 3269160"/>
                    <a:gd name="connsiteY90" fmla="*/ 2641462 h 3671441"/>
                    <a:gd name="connsiteX91" fmla="*/ 507094 w 3269160"/>
                    <a:gd name="connsiteY91" fmla="*/ 2641326 h 3671441"/>
                    <a:gd name="connsiteX92" fmla="*/ 538034 w 3269160"/>
                    <a:gd name="connsiteY92" fmla="*/ 2625634 h 3671441"/>
                    <a:gd name="connsiteX93" fmla="*/ 715002 w 3269160"/>
                    <a:gd name="connsiteY93" fmla="*/ 2419145 h 3671441"/>
                    <a:gd name="connsiteX94" fmla="*/ 710089 w 3269160"/>
                    <a:gd name="connsiteY94" fmla="*/ 2355234 h 3671441"/>
                    <a:gd name="connsiteX95" fmla="*/ 493909 w 3269160"/>
                    <a:gd name="connsiteY95" fmla="*/ 2169922 h 3671441"/>
                    <a:gd name="connsiteX96" fmla="*/ 808538 w 3269160"/>
                    <a:gd name="connsiteY96" fmla="*/ 2018531 h 3671441"/>
                    <a:gd name="connsiteX97" fmla="*/ 820594 w 3269160"/>
                    <a:gd name="connsiteY97" fmla="*/ 2027533 h 3671441"/>
                    <a:gd name="connsiteX98" fmla="*/ 1634598 w 3269160"/>
                    <a:gd name="connsiteY98" fmla="*/ 2220996 h 3671441"/>
                    <a:gd name="connsiteX99" fmla="*/ 2448616 w 3269160"/>
                    <a:gd name="connsiteY99" fmla="*/ 2027560 h 3671441"/>
                    <a:gd name="connsiteX100" fmla="*/ 2464480 w 3269160"/>
                    <a:gd name="connsiteY100" fmla="*/ 2015717 h 3671441"/>
                    <a:gd name="connsiteX101" fmla="*/ 2781874 w 3269160"/>
                    <a:gd name="connsiteY101" fmla="*/ 2164306 h 3671441"/>
                    <a:gd name="connsiteX102" fmla="*/ 2559122 w 3269160"/>
                    <a:gd name="connsiteY102" fmla="*/ 2355248 h 3671441"/>
                    <a:gd name="connsiteX103" fmla="*/ 2554208 w 3269160"/>
                    <a:gd name="connsiteY103" fmla="*/ 2419158 h 3671441"/>
                    <a:gd name="connsiteX104" fmla="*/ 2731176 w 3269160"/>
                    <a:gd name="connsiteY104" fmla="*/ 2625647 h 3671441"/>
                    <a:gd name="connsiteX105" fmla="*/ 2762116 w 3269160"/>
                    <a:gd name="connsiteY105" fmla="*/ 2641339 h 3671441"/>
                    <a:gd name="connsiteX106" fmla="*/ 2765593 w 3269160"/>
                    <a:gd name="connsiteY106" fmla="*/ 2641475 h 3671441"/>
                    <a:gd name="connsiteX107" fmla="*/ 2795091 w 3269160"/>
                    <a:gd name="connsiteY107" fmla="*/ 2630561 h 3671441"/>
                    <a:gd name="connsiteX108" fmla="*/ 3056357 w 3269160"/>
                    <a:gd name="connsiteY108" fmla="*/ 2406621 h 3671441"/>
                    <a:gd name="connsiteX109" fmla="*/ 3102531 w 3269160"/>
                    <a:gd name="connsiteY109" fmla="*/ 2535561 h 3671441"/>
                    <a:gd name="connsiteX110" fmla="*/ 3172819 w 3269160"/>
                    <a:gd name="connsiteY110" fmla="*/ 3410905 h 3671441"/>
                    <a:gd name="connsiteX111" fmla="*/ 2584899 w 3269160"/>
                    <a:gd name="connsiteY111" fmla="*/ 3519847 h 3671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</a:cxnLst>
                  <a:rect l="l" t="t" r="r" b="b"/>
                  <a:pathLst>
                    <a:path w="3269160" h="3671441">
                      <a:moveTo>
                        <a:pt x="2606030" y="1035478"/>
                      </a:moveTo>
                      <a:cubicBezTo>
                        <a:pt x="2607295" y="1015213"/>
                        <a:pt x="2609117" y="995097"/>
                        <a:pt x="2609117" y="974518"/>
                      </a:cubicBezTo>
                      <a:cubicBezTo>
                        <a:pt x="2609117" y="436308"/>
                        <a:pt x="2172809" y="0"/>
                        <a:pt x="1634598" y="0"/>
                      </a:cubicBezTo>
                      <a:cubicBezTo>
                        <a:pt x="1096388" y="0"/>
                        <a:pt x="660080" y="436308"/>
                        <a:pt x="660080" y="974518"/>
                      </a:cubicBezTo>
                      <a:cubicBezTo>
                        <a:pt x="660080" y="992925"/>
                        <a:pt x="661834" y="1010897"/>
                        <a:pt x="662845" y="1029055"/>
                      </a:cubicBezTo>
                      <a:lnTo>
                        <a:pt x="663525" y="1042508"/>
                      </a:lnTo>
                      <a:cubicBezTo>
                        <a:pt x="677218" y="1244877"/>
                        <a:pt x="754019" y="1437859"/>
                        <a:pt x="883127" y="1594294"/>
                      </a:cubicBezTo>
                      <a:cubicBezTo>
                        <a:pt x="756870" y="1626657"/>
                        <a:pt x="680758" y="1755244"/>
                        <a:pt x="713125" y="1881500"/>
                      </a:cubicBezTo>
                      <a:cubicBezTo>
                        <a:pt x="719099" y="1904812"/>
                        <a:pt x="728604" y="1927067"/>
                        <a:pt x="741309" y="1947505"/>
                      </a:cubicBezTo>
                      <a:cubicBezTo>
                        <a:pt x="574155" y="2016011"/>
                        <a:pt x="414982" y="2102571"/>
                        <a:pt x="266619" y="2205634"/>
                      </a:cubicBezTo>
                      <a:cubicBezTo>
                        <a:pt x="163560" y="2284131"/>
                        <a:pt x="95507" y="2400012"/>
                        <a:pt x="77155" y="2528254"/>
                      </a:cubicBezTo>
                      <a:lnTo>
                        <a:pt x="0" y="3477843"/>
                      </a:lnTo>
                      <a:lnTo>
                        <a:pt x="35300" y="3488291"/>
                      </a:lnTo>
                      <a:cubicBezTo>
                        <a:pt x="41510" y="3490136"/>
                        <a:pt x="666122" y="3671442"/>
                        <a:pt x="1634113" y="3671442"/>
                      </a:cubicBezTo>
                      <a:cubicBezTo>
                        <a:pt x="2602105" y="3671442"/>
                        <a:pt x="3227641" y="3490136"/>
                        <a:pt x="3233860" y="3488277"/>
                      </a:cubicBezTo>
                      <a:lnTo>
                        <a:pt x="3269160" y="3477852"/>
                      </a:lnTo>
                      <a:lnTo>
                        <a:pt x="3192318" y="2523917"/>
                      </a:lnTo>
                      <a:cubicBezTo>
                        <a:pt x="3170603" y="2398657"/>
                        <a:pt x="3103760" y="2285690"/>
                        <a:pt x="3004418" y="2206364"/>
                      </a:cubicBezTo>
                      <a:cubicBezTo>
                        <a:pt x="2860334" y="2095623"/>
                        <a:pt x="2700527" y="2007014"/>
                        <a:pt x="2530271" y="1943471"/>
                      </a:cubicBezTo>
                      <a:cubicBezTo>
                        <a:pt x="2596888" y="1831514"/>
                        <a:pt x="2560133" y="1686751"/>
                        <a:pt x="2448176" y="1620135"/>
                      </a:cubicBezTo>
                      <a:cubicBezTo>
                        <a:pt x="2428808" y="1608608"/>
                        <a:pt x="2407890" y="1599919"/>
                        <a:pt x="2386056" y="1594330"/>
                      </a:cubicBezTo>
                      <a:cubicBezTo>
                        <a:pt x="2515173" y="1437886"/>
                        <a:pt x="2591983" y="1244891"/>
                        <a:pt x="2605672" y="1042508"/>
                      </a:cubicBezTo>
                      <a:close/>
                      <a:moveTo>
                        <a:pt x="3004649" y="2331547"/>
                      </a:moveTo>
                      <a:lnTo>
                        <a:pt x="2770506" y="2532239"/>
                      </a:lnTo>
                      <a:lnTo>
                        <a:pt x="2652539" y="2394596"/>
                      </a:lnTo>
                      <a:lnTo>
                        <a:pt x="2862038" y="2215012"/>
                      </a:lnTo>
                      <a:cubicBezTo>
                        <a:pt x="2892031" y="2235228"/>
                        <a:pt x="2921035" y="2255901"/>
                        <a:pt x="2948113" y="2277450"/>
                      </a:cubicBezTo>
                      <a:cubicBezTo>
                        <a:pt x="2968619" y="2293663"/>
                        <a:pt x="2987552" y="2311775"/>
                        <a:pt x="3004649" y="2331547"/>
                      </a:cubicBezTo>
                      <a:close/>
                      <a:moveTo>
                        <a:pt x="753543" y="1029912"/>
                      </a:moveTo>
                      <a:cubicBezTo>
                        <a:pt x="758824" y="917203"/>
                        <a:pt x="833435" y="812345"/>
                        <a:pt x="954570" y="729112"/>
                      </a:cubicBezTo>
                      <a:lnTo>
                        <a:pt x="954570" y="1223814"/>
                      </a:lnTo>
                      <a:cubicBezTo>
                        <a:pt x="954661" y="1421079"/>
                        <a:pt x="1040654" y="1608522"/>
                        <a:pt x="1190127" y="1737254"/>
                      </a:cubicBezTo>
                      <a:cubicBezTo>
                        <a:pt x="935841" y="1588936"/>
                        <a:pt x="772136" y="1323704"/>
                        <a:pt x="753543" y="1029912"/>
                      </a:cubicBezTo>
                      <a:close/>
                      <a:moveTo>
                        <a:pt x="2223711" y="1223814"/>
                      </a:moveTo>
                      <a:cubicBezTo>
                        <a:pt x="2223679" y="1285390"/>
                        <a:pt x="2213947" y="1346572"/>
                        <a:pt x="2194878" y="1405120"/>
                      </a:cubicBezTo>
                      <a:lnTo>
                        <a:pt x="1946943" y="1405120"/>
                      </a:lnTo>
                      <a:cubicBezTo>
                        <a:pt x="1930847" y="1377239"/>
                        <a:pt x="1901172" y="1359988"/>
                        <a:pt x="1868981" y="1359793"/>
                      </a:cubicBezTo>
                      <a:lnTo>
                        <a:pt x="1778328" y="1359793"/>
                      </a:lnTo>
                      <a:cubicBezTo>
                        <a:pt x="1728261" y="1359793"/>
                        <a:pt x="1687676" y="1400379"/>
                        <a:pt x="1687676" y="1450446"/>
                      </a:cubicBezTo>
                      <a:cubicBezTo>
                        <a:pt x="1687676" y="1500514"/>
                        <a:pt x="1728261" y="1541099"/>
                        <a:pt x="1778328" y="1541099"/>
                      </a:cubicBezTo>
                      <a:lnTo>
                        <a:pt x="1868981" y="1541099"/>
                      </a:lnTo>
                      <a:cubicBezTo>
                        <a:pt x="1901172" y="1540904"/>
                        <a:pt x="1930847" y="1523653"/>
                        <a:pt x="1946943" y="1495773"/>
                      </a:cubicBezTo>
                      <a:lnTo>
                        <a:pt x="2156686" y="1495773"/>
                      </a:lnTo>
                      <a:cubicBezTo>
                        <a:pt x="2006669" y="1784361"/>
                        <a:pt x="1651106" y="1896694"/>
                        <a:pt x="1362517" y="1746677"/>
                      </a:cubicBezTo>
                      <a:cubicBezTo>
                        <a:pt x="1167451" y="1645273"/>
                        <a:pt x="1045105" y="1443661"/>
                        <a:pt x="1045228" y="1223814"/>
                      </a:cubicBezTo>
                      <a:lnTo>
                        <a:pt x="1045228" y="675872"/>
                      </a:lnTo>
                      <a:cubicBezTo>
                        <a:pt x="1228705" y="586520"/>
                        <a:pt x="1430539" y="541329"/>
                        <a:pt x="1634598" y="543917"/>
                      </a:cubicBezTo>
                      <a:cubicBezTo>
                        <a:pt x="1838595" y="541329"/>
                        <a:pt x="2040356" y="586579"/>
                        <a:pt x="2223711" y="676030"/>
                      </a:cubicBezTo>
                      <a:close/>
                      <a:moveTo>
                        <a:pt x="2314363" y="1223814"/>
                      </a:moveTo>
                      <a:lnTo>
                        <a:pt x="2314363" y="729411"/>
                      </a:lnTo>
                      <a:cubicBezTo>
                        <a:pt x="2437293" y="814076"/>
                        <a:pt x="2512540" y="921051"/>
                        <a:pt x="2515355" y="1035922"/>
                      </a:cubicBezTo>
                      <a:cubicBezTo>
                        <a:pt x="2494844" y="1327802"/>
                        <a:pt x="2331175" y="1590600"/>
                        <a:pt x="2078267" y="1737743"/>
                      </a:cubicBezTo>
                      <a:cubicBezTo>
                        <a:pt x="2228066" y="1609002"/>
                        <a:pt x="2314282" y="1421337"/>
                        <a:pt x="2314363" y="1223814"/>
                      </a:cubicBezTo>
                      <a:close/>
                      <a:moveTo>
                        <a:pt x="1634598" y="90653"/>
                      </a:moveTo>
                      <a:cubicBezTo>
                        <a:pt x="2042096" y="91375"/>
                        <a:pt x="2396391" y="370353"/>
                        <a:pt x="2492669" y="766316"/>
                      </a:cubicBezTo>
                      <a:cubicBezTo>
                        <a:pt x="2329063" y="580278"/>
                        <a:pt x="2005976" y="453264"/>
                        <a:pt x="1634598" y="453264"/>
                      </a:cubicBezTo>
                      <a:cubicBezTo>
                        <a:pt x="1263828" y="453264"/>
                        <a:pt x="941031" y="579616"/>
                        <a:pt x="776895" y="764897"/>
                      </a:cubicBezTo>
                      <a:cubicBezTo>
                        <a:pt x="873694" y="369628"/>
                        <a:pt x="1227653" y="91381"/>
                        <a:pt x="1634598" y="90653"/>
                      </a:cubicBezTo>
                      <a:close/>
                      <a:moveTo>
                        <a:pt x="816955" y="1748368"/>
                      </a:moveTo>
                      <a:cubicBezTo>
                        <a:pt x="836907" y="1714912"/>
                        <a:pt x="869415" y="1690830"/>
                        <a:pt x="907231" y="1681484"/>
                      </a:cubicBezTo>
                      <a:cubicBezTo>
                        <a:pt x="918948" y="1678556"/>
                        <a:pt x="930982" y="1677078"/>
                        <a:pt x="943062" y="1677078"/>
                      </a:cubicBezTo>
                      <a:cubicBezTo>
                        <a:pt x="949539" y="1677083"/>
                        <a:pt x="956012" y="1677522"/>
                        <a:pt x="962434" y="1678393"/>
                      </a:cubicBezTo>
                      <a:cubicBezTo>
                        <a:pt x="1337801" y="2039205"/>
                        <a:pt x="1931083" y="2039291"/>
                        <a:pt x="2306554" y="1678588"/>
                      </a:cubicBezTo>
                      <a:cubicBezTo>
                        <a:pt x="2386863" y="1667591"/>
                        <a:pt x="2460877" y="1723783"/>
                        <a:pt x="2471873" y="1804088"/>
                      </a:cubicBezTo>
                      <a:cubicBezTo>
                        <a:pt x="2479841" y="1862291"/>
                        <a:pt x="2452337" y="1919638"/>
                        <a:pt x="2401961" y="1949857"/>
                      </a:cubicBezTo>
                      <a:cubicBezTo>
                        <a:pt x="2210933" y="2064542"/>
                        <a:pt x="1931237" y="2130343"/>
                        <a:pt x="1634598" y="2130343"/>
                      </a:cubicBezTo>
                      <a:cubicBezTo>
                        <a:pt x="1337959" y="2130343"/>
                        <a:pt x="1058282" y="2064542"/>
                        <a:pt x="867222" y="1949835"/>
                      </a:cubicBezTo>
                      <a:cubicBezTo>
                        <a:pt x="797791" y="1908021"/>
                        <a:pt x="775304" y="1817898"/>
                        <a:pt x="816955" y="1748368"/>
                      </a:cubicBezTo>
                      <a:close/>
                      <a:moveTo>
                        <a:pt x="319755" y="2279050"/>
                      </a:moveTo>
                      <a:cubicBezTo>
                        <a:pt x="349961" y="2258027"/>
                        <a:pt x="381019" y="2238659"/>
                        <a:pt x="412004" y="2219146"/>
                      </a:cubicBezTo>
                      <a:lnTo>
                        <a:pt x="616657" y="2394560"/>
                      </a:lnTo>
                      <a:lnTo>
                        <a:pt x="498695" y="2532220"/>
                      </a:lnTo>
                      <a:lnTo>
                        <a:pt x="263940" y="2331007"/>
                      </a:lnTo>
                      <a:cubicBezTo>
                        <a:pt x="280720" y="2311825"/>
                        <a:pt x="299422" y="2294415"/>
                        <a:pt x="319755" y="2279050"/>
                      </a:cubicBezTo>
                      <a:close/>
                      <a:moveTo>
                        <a:pt x="2584899" y="3519847"/>
                      </a:moveTo>
                      <a:lnTo>
                        <a:pt x="2540819" y="3167185"/>
                      </a:lnTo>
                      <a:cubicBezTo>
                        <a:pt x="2537397" y="3142387"/>
                        <a:pt x="2514521" y="3125059"/>
                        <a:pt x="2489722" y="3128481"/>
                      </a:cubicBezTo>
                      <a:cubicBezTo>
                        <a:pt x="2465373" y="3131839"/>
                        <a:pt x="2448135" y="3153995"/>
                        <a:pt x="2450873" y="3178426"/>
                      </a:cubicBezTo>
                      <a:lnTo>
                        <a:pt x="2494949" y="3531007"/>
                      </a:lnTo>
                      <a:cubicBezTo>
                        <a:pt x="2209224" y="3564426"/>
                        <a:pt x="1921787" y="3581052"/>
                        <a:pt x="1634113" y="3580789"/>
                      </a:cubicBezTo>
                      <a:cubicBezTo>
                        <a:pt x="1346766" y="3581047"/>
                        <a:pt x="1059651" y="3564430"/>
                        <a:pt x="774248" y="3531029"/>
                      </a:cubicBezTo>
                      <a:lnTo>
                        <a:pt x="818324" y="3178426"/>
                      </a:lnTo>
                      <a:cubicBezTo>
                        <a:pt x="821832" y="3153642"/>
                        <a:pt x="804581" y="3130702"/>
                        <a:pt x="779792" y="3127198"/>
                      </a:cubicBezTo>
                      <a:cubicBezTo>
                        <a:pt x="755007" y="3123690"/>
                        <a:pt x="732072" y="3140941"/>
                        <a:pt x="728564" y="3165730"/>
                      </a:cubicBezTo>
                      <a:cubicBezTo>
                        <a:pt x="728496" y="3166215"/>
                        <a:pt x="728437" y="3166700"/>
                        <a:pt x="728382" y="3167185"/>
                      </a:cubicBezTo>
                      <a:lnTo>
                        <a:pt x="684298" y="3519861"/>
                      </a:lnTo>
                      <a:cubicBezTo>
                        <a:pt x="486362" y="3495149"/>
                        <a:pt x="290057" y="3458765"/>
                        <a:pt x="96414" y="3410905"/>
                      </a:cubicBezTo>
                      <a:lnTo>
                        <a:pt x="167123" y="2538988"/>
                      </a:lnTo>
                      <a:cubicBezTo>
                        <a:pt x="174611" y="2492487"/>
                        <a:pt x="189904" y="2447587"/>
                        <a:pt x="212350" y="2406181"/>
                      </a:cubicBezTo>
                      <a:lnTo>
                        <a:pt x="474119" y="2630547"/>
                      </a:lnTo>
                      <a:cubicBezTo>
                        <a:pt x="482337" y="2637586"/>
                        <a:pt x="492803" y="2641457"/>
                        <a:pt x="503622" y="2641462"/>
                      </a:cubicBezTo>
                      <a:cubicBezTo>
                        <a:pt x="504773" y="2641462"/>
                        <a:pt x="505943" y="2641416"/>
                        <a:pt x="507094" y="2641326"/>
                      </a:cubicBezTo>
                      <a:cubicBezTo>
                        <a:pt x="519078" y="2640406"/>
                        <a:pt x="530211" y="2634763"/>
                        <a:pt x="538034" y="2625634"/>
                      </a:cubicBezTo>
                      <a:lnTo>
                        <a:pt x="715002" y="2419145"/>
                      </a:lnTo>
                      <a:cubicBezTo>
                        <a:pt x="731292" y="2400139"/>
                        <a:pt x="729094" y="2371525"/>
                        <a:pt x="710089" y="2355234"/>
                      </a:cubicBezTo>
                      <a:lnTo>
                        <a:pt x="493909" y="2169922"/>
                      </a:lnTo>
                      <a:cubicBezTo>
                        <a:pt x="594932" y="2111813"/>
                        <a:pt x="700094" y="2061215"/>
                        <a:pt x="808538" y="2018531"/>
                      </a:cubicBezTo>
                      <a:cubicBezTo>
                        <a:pt x="812699" y="2021405"/>
                        <a:pt x="816198" y="2024877"/>
                        <a:pt x="820594" y="2027533"/>
                      </a:cubicBezTo>
                      <a:cubicBezTo>
                        <a:pt x="1025302" y="2150481"/>
                        <a:pt x="1322004" y="2220996"/>
                        <a:pt x="1634598" y="2220996"/>
                      </a:cubicBezTo>
                      <a:cubicBezTo>
                        <a:pt x="1947192" y="2220996"/>
                        <a:pt x="2243894" y="2150481"/>
                        <a:pt x="2448616" y="2027560"/>
                      </a:cubicBezTo>
                      <a:cubicBezTo>
                        <a:pt x="2454400" y="2024088"/>
                        <a:pt x="2459100" y="2019587"/>
                        <a:pt x="2464480" y="2015717"/>
                      </a:cubicBezTo>
                      <a:cubicBezTo>
                        <a:pt x="2574365" y="2055998"/>
                        <a:pt x="2680560" y="2105717"/>
                        <a:pt x="2781874" y="2164306"/>
                      </a:cubicBezTo>
                      <a:lnTo>
                        <a:pt x="2559122" y="2355248"/>
                      </a:lnTo>
                      <a:cubicBezTo>
                        <a:pt x="2540116" y="2371538"/>
                        <a:pt x="2537918" y="2400153"/>
                        <a:pt x="2554208" y="2419158"/>
                      </a:cubicBezTo>
                      <a:lnTo>
                        <a:pt x="2731176" y="2625647"/>
                      </a:lnTo>
                      <a:cubicBezTo>
                        <a:pt x="2739004" y="2634772"/>
                        <a:pt x="2750132" y="2640415"/>
                        <a:pt x="2762116" y="2641339"/>
                      </a:cubicBezTo>
                      <a:cubicBezTo>
                        <a:pt x="2763267" y="2641430"/>
                        <a:pt x="2764442" y="2641475"/>
                        <a:pt x="2765593" y="2641475"/>
                      </a:cubicBezTo>
                      <a:cubicBezTo>
                        <a:pt x="2776412" y="2641471"/>
                        <a:pt x="2786873" y="2637600"/>
                        <a:pt x="2795091" y="2630561"/>
                      </a:cubicBezTo>
                      <a:lnTo>
                        <a:pt x="3056357" y="2406621"/>
                      </a:lnTo>
                      <a:cubicBezTo>
                        <a:pt x="3078549" y="2446853"/>
                        <a:pt x="3094141" y="2490389"/>
                        <a:pt x="3102531" y="2535561"/>
                      </a:cubicBezTo>
                      <a:lnTo>
                        <a:pt x="3172819" y="3410905"/>
                      </a:lnTo>
                      <a:cubicBezTo>
                        <a:pt x="2979162" y="3458770"/>
                        <a:pt x="2782848" y="3495144"/>
                        <a:pt x="2584899" y="35198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831A9704-2285-C063-DB4C-748FEB377A36}"/>
                    </a:ext>
                  </a:extLst>
                </p:cNvPr>
                <p:cNvSpPr/>
                <p:nvPr/>
              </p:nvSpPr>
              <p:spPr>
                <a:xfrm>
                  <a:off x="7239527" y="2046258"/>
                  <a:ext cx="380071" cy="450032"/>
                </a:xfrm>
                <a:custGeom>
                  <a:avLst/>
                  <a:gdLst>
                    <a:gd name="connsiteX0" fmla="*/ 190018 w 380071"/>
                    <a:gd name="connsiteY0" fmla="*/ 189555 h 450032"/>
                    <a:gd name="connsiteX1" fmla="*/ 222249 w 380071"/>
                    <a:gd name="connsiteY1" fmla="*/ 225014 h 450032"/>
                    <a:gd name="connsiteX2" fmla="*/ 190018 w 380071"/>
                    <a:gd name="connsiteY2" fmla="*/ 260477 h 450032"/>
                    <a:gd name="connsiteX3" fmla="*/ 157781 w 380071"/>
                    <a:gd name="connsiteY3" fmla="*/ 225014 h 450032"/>
                    <a:gd name="connsiteX4" fmla="*/ 190018 w 380071"/>
                    <a:gd name="connsiteY4" fmla="*/ 189555 h 450032"/>
                    <a:gd name="connsiteX5" fmla="*/ 190018 w 380071"/>
                    <a:gd name="connsiteY5" fmla="*/ 0 h 450032"/>
                    <a:gd name="connsiteX6" fmla="*/ 0 w 380071"/>
                    <a:gd name="connsiteY6" fmla="*/ 225014 h 450032"/>
                    <a:gd name="connsiteX7" fmla="*/ 190036 w 380071"/>
                    <a:gd name="connsiteY7" fmla="*/ 450033 h 450032"/>
                    <a:gd name="connsiteX8" fmla="*/ 380071 w 380071"/>
                    <a:gd name="connsiteY8" fmla="*/ 225014 h 450032"/>
                    <a:gd name="connsiteX9" fmla="*/ 190018 w 380071"/>
                    <a:gd name="connsiteY9" fmla="*/ 0 h 450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32">
                      <a:moveTo>
                        <a:pt x="190018" y="189555"/>
                      </a:moveTo>
                      <a:cubicBezTo>
                        <a:pt x="200112" y="201947"/>
                        <a:pt x="210872" y="213787"/>
                        <a:pt x="222249" y="225014"/>
                      </a:cubicBezTo>
                      <a:cubicBezTo>
                        <a:pt x="210872" y="236246"/>
                        <a:pt x="200112" y="248081"/>
                        <a:pt x="190018" y="260477"/>
                      </a:cubicBezTo>
                      <a:cubicBezTo>
                        <a:pt x="179919" y="248081"/>
                        <a:pt x="169158" y="236246"/>
                        <a:pt x="157781" y="225014"/>
                      </a:cubicBezTo>
                      <a:cubicBezTo>
                        <a:pt x="169158" y="213787"/>
                        <a:pt x="179919" y="201947"/>
                        <a:pt x="190018" y="189555"/>
                      </a:cubicBezTo>
                      <a:close/>
                      <a:moveTo>
                        <a:pt x="190018" y="0"/>
                      </a:moveTo>
                      <a:cubicBezTo>
                        <a:pt x="161969" y="98834"/>
                        <a:pt x="92742" y="180812"/>
                        <a:pt x="0" y="225014"/>
                      </a:cubicBezTo>
                      <a:cubicBezTo>
                        <a:pt x="92747" y="269212"/>
                        <a:pt x="161983" y="351194"/>
                        <a:pt x="190036" y="450033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15" y="180821"/>
                        <a:pt x="218075" y="98839"/>
                        <a:pt x="19001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00F53130-64A7-35F7-9FCB-B139D9954C6F}"/>
                    </a:ext>
                  </a:extLst>
                </p:cNvPr>
                <p:cNvSpPr/>
                <p:nvPr/>
              </p:nvSpPr>
              <p:spPr>
                <a:xfrm>
                  <a:off x="6758377" y="3270072"/>
                  <a:ext cx="380071" cy="450032"/>
                </a:xfrm>
                <a:custGeom>
                  <a:avLst/>
                  <a:gdLst>
                    <a:gd name="connsiteX0" fmla="*/ 190036 w 380071"/>
                    <a:gd name="connsiteY0" fmla="*/ 189555 h 450032"/>
                    <a:gd name="connsiteX1" fmla="*/ 222272 w 380071"/>
                    <a:gd name="connsiteY1" fmla="*/ 225014 h 450032"/>
                    <a:gd name="connsiteX2" fmla="*/ 190036 w 380071"/>
                    <a:gd name="connsiteY2" fmla="*/ 260477 h 450032"/>
                    <a:gd name="connsiteX3" fmla="*/ 157804 w 380071"/>
                    <a:gd name="connsiteY3" fmla="*/ 225014 h 450032"/>
                    <a:gd name="connsiteX4" fmla="*/ 190036 w 380071"/>
                    <a:gd name="connsiteY4" fmla="*/ 189555 h 450032"/>
                    <a:gd name="connsiteX5" fmla="*/ 190036 w 380071"/>
                    <a:gd name="connsiteY5" fmla="*/ 0 h 450032"/>
                    <a:gd name="connsiteX6" fmla="*/ 0 w 380071"/>
                    <a:gd name="connsiteY6" fmla="*/ 225014 h 450032"/>
                    <a:gd name="connsiteX7" fmla="*/ 190036 w 380071"/>
                    <a:gd name="connsiteY7" fmla="*/ 450033 h 450032"/>
                    <a:gd name="connsiteX8" fmla="*/ 380071 w 380071"/>
                    <a:gd name="connsiteY8" fmla="*/ 225014 h 450032"/>
                    <a:gd name="connsiteX9" fmla="*/ 190036 w 380071"/>
                    <a:gd name="connsiteY9" fmla="*/ 0 h 450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32">
                      <a:moveTo>
                        <a:pt x="190036" y="189555"/>
                      </a:moveTo>
                      <a:cubicBezTo>
                        <a:pt x="200132" y="201948"/>
                        <a:pt x="210893" y="213787"/>
                        <a:pt x="222272" y="225014"/>
                      </a:cubicBezTo>
                      <a:cubicBezTo>
                        <a:pt x="210892" y="236241"/>
                        <a:pt x="200131" y="248081"/>
                        <a:pt x="190036" y="260477"/>
                      </a:cubicBezTo>
                      <a:cubicBezTo>
                        <a:pt x="179941" y="248081"/>
                        <a:pt x="169181" y="236246"/>
                        <a:pt x="157804" y="225014"/>
                      </a:cubicBezTo>
                      <a:cubicBezTo>
                        <a:pt x="169181" y="213787"/>
                        <a:pt x="179941" y="201948"/>
                        <a:pt x="190036" y="189555"/>
                      </a:cubicBezTo>
                      <a:close/>
                      <a:moveTo>
                        <a:pt x="190036" y="0"/>
                      </a:moveTo>
                      <a:cubicBezTo>
                        <a:pt x="161985" y="98839"/>
                        <a:pt x="92748" y="180816"/>
                        <a:pt x="0" y="225014"/>
                      </a:cubicBezTo>
                      <a:cubicBezTo>
                        <a:pt x="92747" y="269212"/>
                        <a:pt x="161984" y="351194"/>
                        <a:pt x="190036" y="450033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23" y="180816"/>
                        <a:pt x="218087" y="98839"/>
                        <a:pt x="19003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C4A97114-8603-9420-6154-25A08D45CDBD}"/>
                    </a:ext>
                  </a:extLst>
                </p:cNvPr>
                <p:cNvSpPr/>
                <p:nvPr/>
              </p:nvSpPr>
              <p:spPr>
                <a:xfrm>
                  <a:off x="10231072" y="3045058"/>
                  <a:ext cx="380071" cy="450028"/>
                </a:xfrm>
                <a:custGeom>
                  <a:avLst/>
                  <a:gdLst>
                    <a:gd name="connsiteX0" fmla="*/ 190017 w 380071"/>
                    <a:gd name="connsiteY0" fmla="*/ 189551 h 450028"/>
                    <a:gd name="connsiteX1" fmla="*/ 222254 w 380071"/>
                    <a:gd name="connsiteY1" fmla="*/ 225014 h 450028"/>
                    <a:gd name="connsiteX2" fmla="*/ 190017 w 380071"/>
                    <a:gd name="connsiteY2" fmla="*/ 260477 h 450028"/>
                    <a:gd name="connsiteX3" fmla="*/ 157786 w 380071"/>
                    <a:gd name="connsiteY3" fmla="*/ 225014 h 450028"/>
                    <a:gd name="connsiteX4" fmla="*/ 190017 w 380071"/>
                    <a:gd name="connsiteY4" fmla="*/ 189551 h 450028"/>
                    <a:gd name="connsiteX5" fmla="*/ 190017 w 380071"/>
                    <a:gd name="connsiteY5" fmla="*/ 0 h 450028"/>
                    <a:gd name="connsiteX6" fmla="*/ 0 w 380071"/>
                    <a:gd name="connsiteY6" fmla="*/ 225014 h 450028"/>
                    <a:gd name="connsiteX7" fmla="*/ 190035 w 380071"/>
                    <a:gd name="connsiteY7" fmla="*/ 450028 h 450028"/>
                    <a:gd name="connsiteX8" fmla="*/ 380071 w 380071"/>
                    <a:gd name="connsiteY8" fmla="*/ 225014 h 450028"/>
                    <a:gd name="connsiteX9" fmla="*/ 190017 w 380071"/>
                    <a:gd name="connsiteY9" fmla="*/ 0 h 450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28">
                      <a:moveTo>
                        <a:pt x="190017" y="189551"/>
                      </a:moveTo>
                      <a:cubicBezTo>
                        <a:pt x="200111" y="201947"/>
                        <a:pt x="210872" y="213787"/>
                        <a:pt x="222254" y="225014"/>
                      </a:cubicBezTo>
                      <a:cubicBezTo>
                        <a:pt x="210872" y="236241"/>
                        <a:pt x="200111" y="248081"/>
                        <a:pt x="190017" y="260477"/>
                      </a:cubicBezTo>
                      <a:cubicBezTo>
                        <a:pt x="179923" y="248085"/>
                        <a:pt x="169163" y="236246"/>
                        <a:pt x="157786" y="225014"/>
                      </a:cubicBezTo>
                      <a:cubicBezTo>
                        <a:pt x="169163" y="213782"/>
                        <a:pt x="179923" y="201947"/>
                        <a:pt x="190017" y="189551"/>
                      </a:cubicBezTo>
                      <a:close/>
                      <a:moveTo>
                        <a:pt x="190017" y="0"/>
                      </a:moveTo>
                      <a:cubicBezTo>
                        <a:pt x="161969" y="98834"/>
                        <a:pt x="92742" y="180812"/>
                        <a:pt x="0" y="225014"/>
                      </a:cubicBezTo>
                      <a:cubicBezTo>
                        <a:pt x="92747" y="269212"/>
                        <a:pt x="161983" y="351194"/>
                        <a:pt x="190035" y="450028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15" y="180821"/>
                        <a:pt x="218074" y="98839"/>
                        <a:pt x="19001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7" name="Picture 16" descr="A close up of a sign&#10;&#10;Description automatically generated">
              <a:extLst>
                <a:ext uri="{FF2B5EF4-FFF2-40B4-BE49-F238E27FC236}">
                  <a16:creationId xmlns:a16="http://schemas.microsoft.com/office/drawing/2014/main" id="{33233867-63E3-ECE2-489A-4F2019C38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13"/>
            <a:stretch/>
          </p:blipFill>
          <p:spPr>
            <a:xfrm>
              <a:off x="8941391" y="4860758"/>
              <a:ext cx="876378" cy="451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302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B181-329B-40E6-B14F-21E78D75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8D6-64F8-4488-8642-7611696D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7" y="1825625"/>
            <a:ext cx="6443268" cy="4846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you’ll need today:</a:t>
            </a:r>
          </a:p>
          <a:p>
            <a:pPr lvl="1"/>
            <a:r>
              <a:rPr lang="en-US" dirty="0"/>
              <a:t>Computer with R &amp; RStudio installed</a:t>
            </a:r>
          </a:p>
          <a:p>
            <a:pPr lvl="1"/>
            <a:r>
              <a:rPr lang="en-US" dirty="0"/>
              <a:t>Files that we emailed over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i="1" dirty="0"/>
              <a:t>If there is something that is wrong (e.g., broken link) or could be explained better, please message us immediately and/or write it down. </a:t>
            </a:r>
          </a:p>
          <a:p>
            <a:pPr marL="0" indent="0">
              <a:buNone/>
            </a:pPr>
            <a:r>
              <a:rPr lang="en-US" sz="2400" i="1" dirty="0"/>
              <a:t>After the course, there will be a survey to give me feedback on improvements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DE60-94E6-41D2-9303-4D442F8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6</a:t>
            </a:fld>
            <a:endParaRPr lang="en-US"/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F199B7E-7994-4ECE-914D-CC6312EDB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4294" y="1202452"/>
            <a:ext cx="1973282" cy="1622714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FD8A126-3055-42BE-BCF7-EFDE51CFC27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5" r="1"/>
          <a:stretch/>
        </p:blipFill>
        <p:spPr>
          <a:xfrm>
            <a:off x="7950844" y="2899190"/>
            <a:ext cx="3362208" cy="116660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07CCA62-6938-4496-8EDF-78410C1EB92B}"/>
              </a:ext>
            </a:extLst>
          </p:cNvPr>
          <p:cNvGrpSpPr/>
          <p:nvPr/>
        </p:nvGrpSpPr>
        <p:grpSpPr>
          <a:xfrm>
            <a:off x="8757907" y="4955053"/>
            <a:ext cx="1829669" cy="1473473"/>
            <a:chOff x="7118350" y="4337555"/>
            <a:chExt cx="1829669" cy="147347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F5ADD3C-01E6-4B6A-8A49-63EC2BA31AD1}"/>
                </a:ext>
              </a:extLst>
            </p:cNvPr>
            <p:cNvGrpSpPr/>
            <p:nvPr/>
          </p:nvGrpSpPr>
          <p:grpSpPr>
            <a:xfrm>
              <a:off x="7118350" y="4337555"/>
              <a:ext cx="1829669" cy="1473473"/>
              <a:chOff x="7118350" y="4337555"/>
              <a:chExt cx="1260980" cy="101549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31AD19D-D96A-4815-B6E8-CF3CD8DC34D5}"/>
                  </a:ext>
                </a:extLst>
              </p:cNvPr>
              <p:cNvSpPr/>
              <p:nvPr/>
            </p:nvSpPr>
            <p:spPr>
              <a:xfrm>
                <a:off x="7118350" y="4337555"/>
                <a:ext cx="463550" cy="1015495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ABFC788-9D8E-45BD-926B-106AE35E6C24}"/>
                  </a:ext>
                </a:extLst>
              </p:cNvPr>
              <p:cNvSpPr/>
              <p:nvPr/>
            </p:nvSpPr>
            <p:spPr>
              <a:xfrm>
                <a:off x="7537450" y="4490139"/>
                <a:ext cx="841880" cy="60256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4BA7ADE-3902-496F-9281-82E5278ADF6B}"/>
                  </a:ext>
                </a:extLst>
              </p:cNvPr>
              <p:cNvSpPr/>
              <p:nvPr/>
            </p:nvSpPr>
            <p:spPr>
              <a:xfrm rot="2031236">
                <a:off x="7464609" y="4414672"/>
                <a:ext cx="330769" cy="17711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A9C7DD6-C506-4A4E-A67D-85D0865A0C7B}"/>
                </a:ext>
              </a:extLst>
            </p:cNvPr>
            <p:cNvGrpSpPr/>
            <p:nvPr/>
          </p:nvGrpSpPr>
          <p:grpSpPr>
            <a:xfrm>
              <a:off x="7486311" y="4367215"/>
              <a:ext cx="1178919" cy="1401405"/>
              <a:chOff x="7371943" y="4357996"/>
              <a:chExt cx="812493" cy="96582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C2D90E-3A49-423C-8895-76AFC326AB25}"/>
                  </a:ext>
                </a:extLst>
              </p:cNvPr>
              <p:cNvGrpSpPr/>
              <p:nvPr/>
            </p:nvGrpSpPr>
            <p:grpSpPr>
              <a:xfrm>
                <a:off x="7371943" y="4357996"/>
                <a:ext cx="640158" cy="965827"/>
                <a:chOff x="7371943" y="4357996"/>
                <a:chExt cx="640158" cy="965827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D64BD08-2D45-48BE-8178-2699FE9761A0}"/>
                    </a:ext>
                  </a:extLst>
                </p:cNvPr>
                <p:cNvSpPr/>
                <p:nvPr/>
              </p:nvSpPr>
              <p:spPr>
                <a:xfrm rot="5400000">
                  <a:off x="7126999" y="4818425"/>
                  <a:ext cx="833684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AE87A959-1E5E-4B91-BE26-A64B13F9DD09}"/>
                    </a:ext>
                  </a:extLst>
                </p:cNvPr>
                <p:cNvSpPr/>
                <p:nvPr/>
              </p:nvSpPr>
              <p:spPr>
                <a:xfrm rot="5400000">
                  <a:off x="7062119" y="4667820"/>
                  <a:ext cx="796760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B7DDE7D5-5A71-4681-A312-F9BFF2332D1A}"/>
                    </a:ext>
                  </a:extLst>
                </p:cNvPr>
                <p:cNvSpPr/>
                <p:nvPr/>
              </p:nvSpPr>
              <p:spPr>
                <a:xfrm rot="2028151">
                  <a:off x="7429350" y="4510882"/>
                  <a:ext cx="582751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1B6C4848-446C-4C0C-8328-0DFB16F238B0}"/>
                  </a:ext>
                </a:extLst>
              </p:cNvPr>
              <p:cNvSpPr/>
              <p:nvPr/>
            </p:nvSpPr>
            <p:spPr>
              <a:xfrm>
                <a:off x="7601685" y="4508139"/>
                <a:ext cx="582751" cy="17711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7FBEF0-182E-4DAB-ADCC-5AB581077CE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68004">
            <a:off x="9546540" y="4303974"/>
            <a:ext cx="1321472" cy="13878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F36498-F7FF-4E36-9F81-AB93E9A572C4}"/>
              </a:ext>
            </a:extLst>
          </p:cNvPr>
          <p:cNvSpPr/>
          <p:nvPr/>
        </p:nvSpPr>
        <p:spPr>
          <a:xfrm>
            <a:off x="8776535" y="5533579"/>
            <a:ext cx="2052856" cy="912167"/>
          </a:xfrm>
          <a:custGeom>
            <a:avLst/>
            <a:gdLst>
              <a:gd name="connsiteX0" fmla="*/ 238125 w 1407319"/>
              <a:gd name="connsiteY0" fmla="*/ 50006 h 628650"/>
              <a:gd name="connsiteX1" fmla="*/ 280988 w 1407319"/>
              <a:gd name="connsiteY1" fmla="*/ 2381 h 628650"/>
              <a:gd name="connsiteX2" fmla="*/ 309563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309563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7794 w 1407319"/>
              <a:gd name="connsiteY6" fmla="*/ 19049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2388 h 631032"/>
              <a:gd name="connsiteX1" fmla="*/ 259557 w 1407319"/>
              <a:gd name="connsiteY1" fmla="*/ 16670 h 631032"/>
              <a:gd name="connsiteX2" fmla="*/ 297657 w 1407319"/>
              <a:gd name="connsiteY2" fmla="*/ 2382 h 631032"/>
              <a:gd name="connsiteX3" fmla="*/ 342900 w 1407319"/>
              <a:gd name="connsiteY3" fmla="*/ 4762 h 631032"/>
              <a:gd name="connsiteX4" fmla="*/ 347663 w 1407319"/>
              <a:gd name="connsiteY4" fmla="*/ 0 h 631032"/>
              <a:gd name="connsiteX5" fmla="*/ 1352550 w 1407319"/>
              <a:gd name="connsiteY5" fmla="*/ 2382 h 631032"/>
              <a:gd name="connsiteX6" fmla="*/ 1378744 w 1407319"/>
              <a:gd name="connsiteY6" fmla="*/ 9525 h 631032"/>
              <a:gd name="connsiteX7" fmla="*/ 1397794 w 1407319"/>
              <a:gd name="connsiteY7" fmla="*/ 21431 h 631032"/>
              <a:gd name="connsiteX8" fmla="*/ 1404938 w 1407319"/>
              <a:gd name="connsiteY8" fmla="*/ 40482 h 631032"/>
              <a:gd name="connsiteX9" fmla="*/ 1407319 w 1407319"/>
              <a:gd name="connsiteY9" fmla="*/ 57150 h 631032"/>
              <a:gd name="connsiteX10" fmla="*/ 1402556 w 1407319"/>
              <a:gd name="connsiteY10" fmla="*/ 83344 h 631032"/>
              <a:gd name="connsiteX11" fmla="*/ 1157288 w 1407319"/>
              <a:gd name="connsiteY11" fmla="*/ 631032 h 631032"/>
              <a:gd name="connsiteX12" fmla="*/ 0 w 1407319"/>
              <a:gd name="connsiteY12" fmla="*/ 628650 h 631032"/>
              <a:gd name="connsiteX13" fmla="*/ 238125 w 1407319"/>
              <a:gd name="connsiteY13" fmla="*/ 52388 h 631032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388145 w 1407319"/>
              <a:gd name="connsiteY4" fmla="*/ 2380 h 628650"/>
              <a:gd name="connsiteX5" fmla="*/ 1352550 w 1407319"/>
              <a:gd name="connsiteY5" fmla="*/ 0 h 628650"/>
              <a:gd name="connsiteX6" fmla="*/ 1378744 w 1407319"/>
              <a:gd name="connsiteY6" fmla="*/ 7143 h 628650"/>
              <a:gd name="connsiteX7" fmla="*/ 1397794 w 1407319"/>
              <a:gd name="connsiteY7" fmla="*/ 19049 h 628650"/>
              <a:gd name="connsiteX8" fmla="*/ 1404938 w 1407319"/>
              <a:gd name="connsiteY8" fmla="*/ 38100 h 628650"/>
              <a:gd name="connsiteX9" fmla="*/ 1407319 w 1407319"/>
              <a:gd name="connsiteY9" fmla="*/ 54768 h 628650"/>
              <a:gd name="connsiteX10" fmla="*/ 1402556 w 1407319"/>
              <a:gd name="connsiteY10" fmla="*/ 80962 h 628650"/>
              <a:gd name="connsiteX11" fmla="*/ 1157288 w 1407319"/>
              <a:gd name="connsiteY11" fmla="*/ 628650 h 628650"/>
              <a:gd name="connsiteX12" fmla="*/ 0 w 1407319"/>
              <a:gd name="connsiteY12" fmla="*/ 626268 h 628650"/>
              <a:gd name="connsiteX13" fmla="*/ 238125 w 1407319"/>
              <a:gd name="connsiteY13" fmla="*/ 50006 h 628650"/>
              <a:gd name="connsiteX0" fmla="*/ 238125 w 1407319"/>
              <a:gd name="connsiteY0" fmla="*/ 50008 h 628652"/>
              <a:gd name="connsiteX1" fmla="*/ 259557 w 1407319"/>
              <a:gd name="connsiteY1" fmla="*/ 14290 h 628652"/>
              <a:gd name="connsiteX2" fmla="*/ 297657 w 1407319"/>
              <a:gd name="connsiteY2" fmla="*/ 2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97657 w 1407319"/>
              <a:gd name="connsiteY2" fmla="*/ 2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0 w 1407319"/>
              <a:gd name="connsiteY13" fmla="*/ 626270 h 628652"/>
              <a:gd name="connsiteX14" fmla="*/ 238125 w 1407319"/>
              <a:gd name="connsiteY14" fmla="*/ 50008 h 628652"/>
              <a:gd name="connsiteX0" fmla="*/ 226219 w 1395413"/>
              <a:gd name="connsiteY0" fmla="*/ 50008 h 628652"/>
              <a:gd name="connsiteX1" fmla="*/ 240508 w 1395413"/>
              <a:gd name="connsiteY1" fmla="*/ 19052 h 628652"/>
              <a:gd name="connsiteX2" fmla="*/ 269083 w 1395413"/>
              <a:gd name="connsiteY2" fmla="*/ 2384 h 628652"/>
              <a:gd name="connsiteX3" fmla="*/ 297657 w 1395413"/>
              <a:gd name="connsiteY3" fmla="*/ 0 h 628652"/>
              <a:gd name="connsiteX4" fmla="*/ 335758 w 1395413"/>
              <a:gd name="connsiteY4" fmla="*/ 2382 h 628652"/>
              <a:gd name="connsiteX5" fmla="*/ 1340644 w 1395413"/>
              <a:gd name="connsiteY5" fmla="*/ 2 h 628652"/>
              <a:gd name="connsiteX6" fmla="*/ 1366838 w 1395413"/>
              <a:gd name="connsiteY6" fmla="*/ 7145 h 628652"/>
              <a:gd name="connsiteX7" fmla="*/ 1385888 w 1395413"/>
              <a:gd name="connsiteY7" fmla="*/ 19051 h 628652"/>
              <a:gd name="connsiteX8" fmla="*/ 1393032 w 1395413"/>
              <a:gd name="connsiteY8" fmla="*/ 38102 h 628652"/>
              <a:gd name="connsiteX9" fmla="*/ 1395413 w 1395413"/>
              <a:gd name="connsiteY9" fmla="*/ 54770 h 628652"/>
              <a:gd name="connsiteX10" fmla="*/ 1390650 w 1395413"/>
              <a:gd name="connsiteY10" fmla="*/ 80964 h 628652"/>
              <a:gd name="connsiteX11" fmla="*/ 1145382 w 1395413"/>
              <a:gd name="connsiteY11" fmla="*/ 628652 h 628652"/>
              <a:gd name="connsiteX12" fmla="*/ 73485 w 1395413"/>
              <a:gd name="connsiteY12" fmla="*/ 623889 h 628652"/>
              <a:gd name="connsiteX13" fmla="*/ 0 w 1395413"/>
              <a:gd name="connsiteY13" fmla="*/ 585789 h 628652"/>
              <a:gd name="connsiteX14" fmla="*/ 226219 w 1395413"/>
              <a:gd name="connsiteY14" fmla="*/ 50008 h 628652"/>
              <a:gd name="connsiteX0" fmla="*/ 254794 w 1423988"/>
              <a:gd name="connsiteY0" fmla="*/ 50008 h 628652"/>
              <a:gd name="connsiteX1" fmla="*/ 269083 w 1423988"/>
              <a:gd name="connsiteY1" fmla="*/ 19052 h 628652"/>
              <a:gd name="connsiteX2" fmla="*/ 297658 w 1423988"/>
              <a:gd name="connsiteY2" fmla="*/ 2384 h 628652"/>
              <a:gd name="connsiteX3" fmla="*/ 326232 w 1423988"/>
              <a:gd name="connsiteY3" fmla="*/ 0 h 628652"/>
              <a:gd name="connsiteX4" fmla="*/ 364333 w 1423988"/>
              <a:gd name="connsiteY4" fmla="*/ 2382 h 628652"/>
              <a:gd name="connsiteX5" fmla="*/ 1369219 w 1423988"/>
              <a:gd name="connsiteY5" fmla="*/ 2 h 628652"/>
              <a:gd name="connsiteX6" fmla="*/ 1395413 w 1423988"/>
              <a:gd name="connsiteY6" fmla="*/ 7145 h 628652"/>
              <a:gd name="connsiteX7" fmla="*/ 1414463 w 1423988"/>
              <a:gd name="connsiteY7" fmla="*/ 19051 h 628652"/>
              <a:gd name="connsiteX8" fmla="*/ 1421607 w 1423988"/>
              <a:gd name="connsiteY8" fmla="*/ 38102 h 628652"/>
              <a:gd name="connsiteX9" fmla="*/ 1423988 w 1423988"/>
              <a:gd name="connsiteY9" fmla="*/ 54770 h 628652"/>
              <a:gd name="connsiteX10" fmla="*/ 1419225 w 1423988"/>
              <a:gd name="connsiteY10" fmla="*/ 80964 h 628652"/>
              <a:gd name="connsiteX11" fmla="*/ 1173957 w 1423988"/>
              <a:gd name="connsiteY11" fmla="*/ 628652 h 628652"/>
              <a:gd name="connsiteX12" fmla="*/ 102060 w 1423988"/>
              <a:gd name="connsiteY12" fmla="*/ 623889 h 628652"/>
              <a:gd name="connsiteX13" fmla="*/ 0 w 1423988"/>
              <a:gd name="connsiteY13" fmla="*/ 616745 h 628652"/>
              <a:gd name="connsiteX14" fmla="*/ 254794 w 1423988"/>
              <a:gd name="connsiteY14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0 w 1407319"/>
              <a:gd name="connsiteY13" fmla="*/ 561976 h 628652"/>
              <a:gd name="connsiteX14" fmla="*/ 238125 w 1407319"/>
              <a:gd name="connsiteY14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47291 w 1407319"/>
              <a:gd name="connsiteY13" fmla="*/ 600076 h 628652"/>
              <a:gd name="connsiteX14" fmla="*/ 0 w 1407319"/>
              <a:gd name="connsiteY14" fmla="*/ 561976 h 628652"/>
              <a:gd name="connsiteX15" fmla="*/ 238125 w 1407319"/>
              <a:gd name="connsiteY15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0 w 1426703"/>
              <a:gd name="connsiteY13" fmla="*/ 619126 h 628652"/>
              <a:gd name="connsiteX14" fmla="*/ 19384 w 1426703"/>
              <a:gd name="connsiteY14" fmla="*/ 561976 h 628652"/>
              <a:gd name="connsiteX15" fmla="*/ 257509 w 1426703"/>
              <a:gd name="connsiteY15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66675 w 1426703"/>
              <a:gd name="connsiteY13" fmla="*/ 623889 h 628652"/>
              <a:gd name="connsiteX14" fmla="*/ 0 w 1426703"/>
              <a:gd name="connsiteY14" fmla="*/ 619126 h 628652"/>
              <a:gd name="connsiteX15" fmla="*/ 19384 w 1426703"/>
              <a:gd name="connsiteY15" fmla="*/ 561976 h 628652"/>
              <a:gd name="connsiteX16" fmla="*/ 257509 w 1426703"/>
              <a:gd name="connsiteY16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33337 w 1426703"/>
              <a:gd name="connsiteY13" fmla="*/ 626270 h 628652"/>
              <a:gd name="connsiteX14" fmla="*/ 0 w 1426703"/>
              <a:gd name="connsiteY14" fmla="*/ 619126 h 628652"/>
              <a:gd name="connsiteX15" fmla="*/ 19384 w 1426703"/>
              <a:gd name="connsiteY15" fmla="*/ 561976 h 628652"/>
              <a:gd name="connsiteX16" fmla="*/ 257509 w 1426703"/>
              <a:gd name="connsiteY16" fmla="*/ 50008 h 628652"/>
              <a:gd name="connsiteX0" fmla="*/ 245603 w 1414797"/>
              <a:gd name="connsiteY0" fmla="*/ 50008 h 628652"/>
              <a:gd name="connsiteX1" fmla="*/ 259892 w 1414797"/>
              <a:gd name="connsiteY1" fmla="*/ 19052 h 628652"/>
              <a:gd name="connsiteX2" fmla="*/ 288467 w 1414797"/>
              <a:gd name="connsiteY2" fmla="*/ 2384 h 628652"/>
              <a:gd name="connsiteX3" fmla="*/ 317041 w 1414797"/>
              <a:gd name="connsiteY3" fmla="*/ 0 h 628652"/>
              <a:gd name="connsiteX4" fmla="*/ 355142 w 1414797"/>
              <a:gd name="connsiteY4" fmla="*/ 2382 h 628652"/>
              <a:gd name="connsiteX5" fmla="*/ 1360028 w 1414797"/>
              <a:gd name="connsiteY5" fmla="*/ 2 h 628652"/>
              <a:gd name="connsiteX6" fmla="*/ 1386222 w 1414797"/>
              <a:gd name="connsiteY6" fmla="*/ 7145 h 628652"/>
              <a:gd name="connsiteX7" fmla="*/ 1405272 w 1414797"/>
              <a:gd name="connsiteY7" fmla="*/ 19051 h 628652"/>
              <a:gd name="connsiteX8" fmla="*/ 1412416 w 1414797"/>
              <a:gd name="connsiteY8" fmla="*/ 38102 h 628652"/>
              <a:gd name="connsiteX9" fmla="*/ 1414797 w 1414797"/>
              <a:gd name="connsiteY9" fmla="*/ 54770 h 628652"/>
              <a:gd name="connsiteX10" fmla="*/ 1410034 w 1414797"/>
              <a:gd name="connsiteY10" fmla="*/ 80964 h 628652"/>
              <a:gd name="connsiteX11" fmla="*/ 1164766 w 1414797"/>
              <a:gd name="connsiteY11" fmla="*/ 628652 h 628652"/>
              <a:gd name="connsiteX12" fmla="*/ 92869 w 1414797"/>
              <a:gd name="connsiteY12" fmla="*/ 623889 h 628652"/>
              <a:gd name="connsiteX13" fmla="*/ 21431 w 1414797"/>
              <a:gd name="connsiteY13" fmla="*/ 626270 h 628652"/>
              <a:gd name="connsiteX14" fmla="*/ 0 w 1414797"/>
              <a:gd name="connsiteY14" fmla="*/ 597695 h 628652"/>
              <a:gd name="connsiteX15" fmla="*/ 7478 w 1414797"/>
              <a:gd name="connsiteY15" fmla="*/ 561976 h 628652"/>
              <a:gd name="connsiteX16" fmla="*/ 245603 w 1414797"/>
              <a:gd name="connsiteY16" fmla="*/ 50008 h 628652"/>
              <a:gd name="connsiteX0" fmla="*/ 245603 w 1414797"/>
              <a:gd name="connsiteY0" fmla="*/ 50008 h 628652"/>
              <a:gd name="connsiteX1" fmla="*/ 259892 w 1414797"/>
              <a:gd name="connsiteY1" fmla="*/ 19052 h 628652"/>
              <a:gd name="connsiteX2" fmla="*/ 288467 w 1414797"/>
              <a:gd name="connsiteY2" fmla="*/ 2384 h 628652"/>
              <a:gd name="connsiteX3" fmla="*/ 317041 w 1414797"/>
              <a:gd name="connsiteY3" fmla="*/ 0 h 628652"/>
              <a:gd name="connsiteX4" fmla="*/ 355142 w 1414797"/>
              <a:gd name="connsiteY4" fmla="*/ 2382 h 628652"/>
              <a:gd name="connsiteX5" fmla="*/ 1360028 w 1414797"/>
              <a:gd name="connsiteY5" fmla="*/ 2 h 628652"/>
              <a:gd name="connsiteX6" fmla="*/ 1386222 w 1414797"/>
              <a:gd name="connsiteY6" fmla="*/ 7145 h 628652"/>
              <a:gd name="connsiteX7" fmla="*/ 1405272 w 1414797"/>
              <a:gd name="connsiteY7" fmla="*/ 19051 h 628652"/>
              <a:gd name="connsiteX8" fmla="*/ 1412416 w 1414797"/>
              <a:gd name="connsiteY8" fmla="*/ 38102 h 628652"/>
              <a:gd name="connsiteX9" fmla="*/ 1414797 w 1414797"/>
              <a:gd name="connsiteY9" fmla="*/ 54770 h 628652"/>
              <a:gd name="connsiteX10" fmla="*/ 1410034 w 1414797"/>
              <a:gd name="connsiteY10" fmla="*/ 80964 h 628652"/>
              <a:gd name="connsiteX11" fmla="*/ 1164766 w 1414797"/>
              <a:gd name="connsiteY11" fmla="*/ 628652 h 628652"/>
              <a:gd name="connsiteX12" fmla="*/ 92869 w 1414797"/>
              <a:gd name="connsiteY12" fmla="*/ 626270 h 628652"/>
              <a:gd name="connsiteX13" fmla="*/ 21431 w 1414797"/>
              <a:gd name="connsiteY13" fmla="*/ 626270 h 628652"/>
              <a:gd name="connsiteX14" fmla="*/ 0 w 1414797"/>
              <a:gd name="connsiteY14" fmla="*/ 597695 h 628652"/>
              <a:gd name="connsiteX15" fmla="*/ 7478 w 1414797"/>
              <a:gd name="connsiteY15" fmla="*/ 561976 h 628652"/>
              <a:gd name="connsiteX16" fmla="*/ 245603 w 1414797"/>
              <a:gd name="connsiteY16" fmla="*/ 50008 h 62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4797" h="628652">
                <a:moveTo>
                  <a:pt x="245603" y="50008"/>
                </a:moveTo>
                <a:lnTo>
                  <a:pt x="259892" y="19052"/>
                </a:lnTo>
                <a:lnTo>
                  <a:pt x="288467" y="2384"/>
                </a:lnTo>
                <a:lnTo>
                  <a:pt x="317041" y="0"/>
                </a:lnTo>
                <a:lnTo>
                  <a:pt x="355142" y="2382"/>
                </a:lnTo>
                <a:lnTo>
                  <a:pt x="1360028" y="2"/>
                </a:lnTo>
                <a:lnTo>
                  <a:pt x="1386222" y="7145"/>
                </a:lnTo>
                <a:lnTo>
                  <a:pt x="1405272" y="19051"/>
                </a:lnTo>
                <a:lnTo>
                  <a:pt x="1412416" y="38102"/>
                </a:lnTo>
                <a:lnTo>
                  <a:pt x="1414797" y="54770"/>
                </a:lnTo>
                <a:lnTo>
                  <a:pt x="1410034" y="80964"/>
                </a:lnTo>
                <a:lnTo>
                  <a:pt x="1164766" y="628652"/>
                </a:lnTo>
                <a:lnTo>
                  <a:pt x="92869" y="626270"/>
                </a:lnTo>
                <a:lnTo>
                  <a:pt x="21431" y="626270"/>
                </a:lnTo>
                <a:lnTo>
                  <a:pt x="0" y="597695"/>
                </a:lnTo>
                <a:lnTo>
                  <a:pt x="7478" y="561976"/>
                </a:lnTo>
                <a:lnTo>
                  <a:pt x="245603" y="50008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18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2477-B04B-41CD-B187-DF3BDF1E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D436-6A5A-4189-AD98-3CF0D84DF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28" y="1911446"/>
            <a:ext cx="7908095" cy="3863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1 – Welcome!</a:t>
            </a:r>
          </a:p>
          <a:p>
            <a:pPr marL="0" indent="0">
              <a:buNone/>
            </a:pPr>
            <a:r>
              <a:rPr lang="en-US" i="1" dirty="0"/>
              <a:t>2 – About R &amp; RStudio</a:t>
            </a:r>
          </a:p>
          <a:p>
            <a:pPr marL="0" indent="0">
              <a:buNone/>
            </a:pPr>
            <a:r>
              <a:rPr lang="en-US" i="1" dirty="0"/>
              <a:t>3 – Programming basics, part I</a:t>
            </a:r>
          </a:p>
          <a:p>
            <a:pPr marL="0" indent="0">
              <a:buNone/>
            </a:pPr>
            <a:r>
              <a:rPr lang="en-US" i="1" dirty="0"/>
              <a:t>   (Lunch)</a:t>
            </a:r>
          </a:p>
          <a:p>
            <a:pPr marL="0" indent="0">
              <a:buNone/>
            </a:pPr>
            <a:r>
              <a:rPr lang="en-US" i="1" dirty="0"/>
              <a:t>4 – Programming basics, part II</a:t>
            </a:r>
          </a:p>
          <a:p>
            <a:pPr marL="0" indent="0">
              <a:buNone/>
            </a:pPr>
            <a:r>
              <a:rPr lang="en-US" i="1" dirty="0"/>
              <a:t>5 – Reading (real)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0FDD-5A0B-47E3-8B31-24B773E7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555FAF-63CC-44A8-96D7-088CCCF93F08}"/>
              </a:ext>
            </a:extLst>
          </p:cNvPr>
          <p:cNvSpPr txBox="1">
            <a:spLocks/>
          </p:cNvSpPr>
          <p:nvPr/>
        </p:nvSpPr>
        <p:spPr>
          <a:xfrm>
            <a:off x="6982297" y="2356119"/>
            <a:ext cx="5195454" cy="312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Each section will be organized by:</a:t>
            </a:r>
          </a:p>
          <a:p>
            <a:pPr marL="0" indent="0">
              <a:buNone/>
            </a:pPr>
            <a:r>
              <a:rPr lang="en-US" dirty="0"/>
              <a:t>~30 min PowerPoint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~20–30 min RStudio demo</a:t>
            </a:r>
          </a:p>
          <a:p>
            <a:pPr marL="0" indent="0">
              <a:buNone/>
            </a:pPr>
            <a:r>
              <a:rPr lang="en-US" dirty="0"/>
              <a:t>~10–20 min “</a:t>
            </a:r>
            <a:r>
              <a:rPr lang="en-US" dirty="0" err="1"/>
              <a:t>learnr</a:t>
            </a:r>
            <a:r>
              <a:rPr lang="en-US" dirty="0"/>
              <a:t>” code practice</a:t>
            </a:r>
          </a:p>
          <a:p>
            <a:pPr marL="0" indent="0">
              <a:buNone/>
            </a:pPr>
            <a:endParaRPr lang="en-US" sz="1200" i="1" dirty="0"/>
          </a:p>
          <a:p>
            <a:pPr marL="0" indent="0">
              <a:buNone/>
            </a:pPr>
            <a:r>
              <a:rPr lang="en-US" sz="2000" i="1" dirty="0"/>
              <a:t>Some </a:t>
            </a:r>
            <a:r>
              <a:rPr lang="en-US" sz="2000" i="1" dirty="0" err="1"/>
              <a:t>learnr</a:t>
            </a:r>
            <a:r>
              <a:rPr lang="en-US" sz="2000" i="1" dirty="0"/>
              <a:t> tutorials will not be able to be completed on time; that’s ok! Finish later</a:t>
            </a:r>
            <a:endParaRPr lang="en-US" sz="24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53D035-60BA-41F9-B1AF-8278F40622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88" t="23848" r="39028" b="25071"/>
          <a:stretch/>
        </p:blipFill>
        <p:spPr>
          <a:xfrm>
            <a:off x="6311890" y="1864478"/>
            <a:ext cx="519290" cy="420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A1FB-D159-4FD1-8F86-72EFE5A1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70503-D512-448F-8F00-BB844688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186E8D-D29C-40D4-9691-CBCE1B892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03156" cy="39988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   (Welcome back &amp; review)</a:t>
            </a:r>
          </a:p>
          <a:p>
            <a:pPr marL="0" indent="0">
              <a:buNone/>
            </a:pPr>
            <a:r>
              <a:rPr lang="en-US" i="1" dirty="0"/>
              <a:t>6 – Data Manipulation</a:t>
            </a:r>
          </a:p>
          <a:p>
            <a:pPr marL="0" indent="0">
              <a:buNone/>
            </a:pPr>
            <a:r>
              <a:rPr lang="en-US" i="1" dirty="0"/>
              <a:t>7.1 – Amazing charts &amp; how to make them I</a:t>
            </a:r>
          </a:p>
          <a:p>
            <a:pPr marL="0" indent="0">
              <a:buNone/>
            </a:pPr>
            <a:r>
              <a:rPr lang="en-US" i="1" dirty="0"/>
              <a:t>   (Lunch)</a:t>
            </a:r>
          </a:p>
          <a:p>
            <a:pPr marL="0" indent="0">
              <a:buNone/>
            </a:pPr>
            <a:r>
              <a:rPr lang="en-US" i="1" dirty="0"/>
              <a:t>7.2 – Amazing charts &amp; how to make them II</a:t>
            </a:r>
          </a:p>
          <a:p>
            <a:pPr marL="0" indent="0">
              <a:buNone/>
            </a:pPr>
            <a:r>
              <a:rPr lang="en-US" i="1" dirty="0"/>
              <a:t>8 – Intermediate/Advanced topics</a:t>
            </a:r>
          </a:p>
          <a:p>
            <a:pPr marL="0" indent="0">
              <a:buNone/>
            </a:pPr>
            <a:r>
              <a:rPr lang="en-US" i="1" dirty="0"/>
              <a:t>9 – Project!</a:t>
            </a:r>
          </a:p>
          <a:p>
            <a:pPr marL="0" indent="0">
              <a:buNone/>
            </a:pPr>
            <a:r>
              <a:rPr lang="en-US" i="1" dirty="0"/>
              <a:t>10 – </a:t>
            </a:r>
            <a:r>
              <a:rPr lang="en-US" i="1" dirty="0" err="1"/>
              <a:t>Wrapup</a:t>
            </a:r>
            <a:r>
              <a:rPr lang="en-US" i="1" dirty="0"/>
              <a:t> &amp; what’s next?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E735ED-C601-4F18-9F8E-6A85158565DE}"/>
              </a:ext>
            </a:extLst>
          </p:cNvPr>
          <p:cNvSpPr txBox="1">
            <a:spLocks/>
          </p:cNvSpPr>
          <p:nvPr/>
        </p:nvSpPr>
        <p:spPr>
          <a:xfrm>
            <a:off x="7757961" y="925479"/>
            <a:ext cx="4093433" cy="2385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Project!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Throughout today, think of a project that you’ll work on tomorrow, especially whether any issues we’ll discuss pertain to your dataset.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AE72D0-4B4B-45F1-8EC5-498A7F3ADCD9}"/>
              </a:ext>
            </a:extLst>
          </p:cNvPr>
          <p:cNvSpPr txBox="1">
            <a:spLocks/>
          </p:cNvSpPr>
          <p:nvPr/>
        </p:nvSpPr>
        <p:spPr>
          <a:xfrm>
            <a:off x="3721" y="5824444"/>
            <a:ext cx="12192001" cy="714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/>
              <a:t>Today will be a little dry but tomorrow will be very visual!</a:t>
            </a:r>
          </a:p>
        </p:txBody>
      </p:sp>
    </p:spTree>
    <p:extLst>
      <p:ext uri="{BB962C8B-B14F-4D97-AF65-F5344CB8AC3E}">
        <p14:creationId xmlns:p14="http://schemas.microsoft.com/office/powerpoint/2010/main" val="11720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So why are we here?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645693" y="2041879"/>
            <a:ext cx="10708108" cy="4494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Reproducibility</a:t>
            </a:r>
          </a:p>
          <a:p>
            <a:pPr lvl="1"/>
            <a:r>
              <a:rPr lang="en-US" dirty="0"/>
              <a:t>“You can’t reproduce a point-and-click trail” – a wise professor Matt once had</a:t>
            </a:r>
          </a:p>
          <a:p>
            <a:r>
              <a:rPr lang="en-US" dirty="0"/>
              <a:t>Transparency </a:t>
            </a:r>
          </a:p>
          <a:p>
            <a:pPr lvl="1"/>
            <a:r>
              <a:rPr lang="en-US" dirty="0"/>
              <a:t>Scripting will create a record of every data manipulation step (in order)</a:t>
            </a:r>
          </a:p>
          <a:p>
            <a:pPr lvl="1"/>
            <a:r>
              <a:rPr lang="en-US" dirty="0"/>
              <a:t>…plus makes it easy to leave notes associated with each step </a:t>
            </a:r>
          </a:p>
          <a:p>
            <a:r>
              <a:rPr lang="en-US" dirty="0"/>
              <a:t>Robustness to human error</a:t>
            </a:r>
          </a:p>
          <a:p>
            <a:pPr lvl="1"/>
            <a:r>
              <a:rPr lang="en-US" dirty="0"/>
              <a:t>With a record of all steps, it’s more likely that a data error will be spotted</a:t>
            </a:r>
          </a:p>
          <a:p>
            <a:pPr lvl="1"/>
            <a:r>
              <a:rPr lang="en-US" dirty="0"/>
              <a:t>…AND YOU CAN FIX IT without redoing the whole thing!!!</a:t>
            </a:r>
          </a:p>
          <a:p>
            <a:r>
              <a:rPr lang="en-US" dirty="0"/>
              <a:t>Efficiency</a:t>
            </a:r>
          </a:p>
          <a:p>
            <a:pPr lvl="1"/>
            <a:r>
              <a:rPr lang="en-US" dirty="0"/>
              <a:t>Once you write a routine, you can easily repeat it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49C732-407D-F746-9FDA-01FBE04F0317}"/>
              </a:ext>
            </a:extLst>
          </p:cNvPr>
          <p:cNvSpPr txBox="1">
            <a:spLocks/>
          </p:cNvSpPr>
          <p:nvPr/>
        </p:nvSpPr>
        <p:spPr>
          <a:xfrm>
            <a:off x="716279" y="801460"/>
            <a:ext cx="6756514" cy="7275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/>
              <a:t>Why should we learn any of this when we can just do things in Excel???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94271-F0E0-0A72-5916-63A569C4A0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8801550" y="101317"/>
            <a:ext cx="3287818" cy="20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3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1400</Words>
  <Application>Microsoft Office PowerPoint</Application>
  <PresentationFormat>Widescreen</PresentationFormat>
  <Paragraphs>171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An Introduction to the R Programming Language for Biologists</vt:lpstr>
      <vt:lpstr>…coming to a Teams window near you!</vt:lpstr>
      <vt:lpstr>PowerPoint Presentation</vt:lpstr>
      <vt:lpstr>Proctor Introductions!</vt:lpstr>
      <vt:lpstr>Introductions!</vt:lpstr>
      <vt:lpstr>Welcome</vt:lpstr>
      <vt:lpstr>Today’s Agenda</vt:lpstr>
      <vt:lpstr>Tomorrow…</vt:lpstr>
      <vt:lpstr>So why are we here?</vt:lpstr>
      <vt:lpstr>PowerPoint Presentation</vt:lpstr>
      <vt:lpstr>Ok, so why R?</vt:lpstr>
      <vt:lpstr>Expectations for this course…</vt:lpstr>
      <vt:lpstr>Expectations for this course…</vt:lpstr>
      <vt:lpstr>Course Outcomes</vt:lpstr>
      <vt:lpstr>Learning Philosophy</vt:lpstr>
      <vt:lpstr>Learning Philosophy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Priest, Justin T (DFG)</cp:lastModifiedBy>
  <cp:revision>24</cp:revision>
  <dcterms:created xsi:type="dcterms:W3CDTF">2023-10-16T21:59:28Z</dcterms:created>
  <dcterms:modified xsi:type="dcterms:W3CDTF">2023-12-11T19:41:35Z</dcterms:modified>
</cp:coreProperties>
</file>