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59" r:id="rId13"/>
    <p:sldId id="348" r:id="rId14"/>
    <p:sldId id="355" r:id="rId15"/>
    <p:sldId id="356" r:id="rId16"/>
    <p:sldId id="357" r:id="rId17"/>
    <p:sldId id="265" r:id="rId18"/>
    <p:sldId id="266" r:id="rId19"/>
    <p:sldId id="275" r:id="rId20"/>
    <p:sldId id="272" r:id="rId21"/>
    <p:sldId id="273" r:id="rId22"/>
    <p:sldId id="274" r:id="rId23"/>
    <p:sldId id="277" r:id="rId24"/>
    <p:sldId id="3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8" r:id="rId33"/>
    <p:sldId id="287" r:id="rId34"/>
    <p:sldId id="288" r:id="rId35"/>
    <p:sldId id="347" r:id="rId36"/>
    <p:sldId id="361" r:id="rId37"/>
    <p:sldId id="289" r:id="rId38"/>
    <p:sldId id="290" r:id="rId39"/>
    <p:sldId id="291" r:id="rId40"/>
    <p:sldId id="292" r:id="rId41"/>
    <p:sldId id="293" r:id="rId42"/>
    <p:sldId id="295" r:id="rId43"/>
    <p:sldId id="352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5696" autoAdjust="0"/>
  </p:normalViewPr>
  <p:slideViewPr>
    <p:cSldViewPr snapToGrid="0">
      <p:cViewPr varScale="1">
        <p:scale>
          <a:sx n="130" d="100"/>
          <a:sy n="13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you mix vectors and single numbers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of field techs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R will actually let you </a:t>
            </a:r>
            <a:r>
              <a:rPr lang="en-US"/>
              <a:t>convert factor </a:t>
            </a:r>
            <a:r>
              <a:rPr lang="en-US" dirty="0"/>
              <a:t>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endParaRPr lang="en-US" dirty="0"/>
          </a:p>
          <a:p>
            <a:r>
              <a:rPr lang="en-US" dirty="0"/>
              <a:t>Maybe more generally, R uses FUNCTIONS.</a:t>
            </a:r>
          </a:p>
          <a:p>
            <a:endParaRPr lang="en-US" dirty="0"/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But, maybe a MORE important insight::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a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008-9499-B011-EEE7-822E242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D426-90BB-F52F-B776-2A0CB92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known “unknown”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0800-E2F8-9C39-6B49-FC90FD6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D4A7-B66A-7C15-CA4F-4A6E609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Chuck","Albert","Betty","Albert","Betty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/>
              <a:t>Levels: Albert Betty Chuck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3 1 2 1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226705" y="3531768"/>
            <a:ext cx="4683269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D1-B979-EE35-5EB5-4CB03D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D018-3A19-1A8C-B711-F630881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way of denoting a known unknown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01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259883" cy="548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328480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1131632" y="4907367"/>
            <a:ext cx="2332919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&lt;esc&gt; key</a:t>
            </a:r>
          </a:p>
          <a:p>
            <a:pPr marL="0" indent="0">
              <a:buNone/>
            </a:pPr>
            <a:r>
              <a:rPr lang="en-US" b="1" dirty="0"/>
              <a:t>and 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08" y="5072929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3927256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4120</Words>
  <Application>Microsoft Office PowerPoint</Application>
  <PresentationFormat>Widescreen</PresentationFormat>
  <Paragraphs>592</Paragraphs>
  <Slides>44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PowerPoint Presentation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PowerPoint Presentation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PowerPoint Presentation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 before we head to Rstudio!</vt:lpstr>
      <vt:lpstr>One last thing before we head to Rstudio!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44</cp:revision>
  <dcterms:created xsi:type="dcterms:W3CDTF">2023-10-16T19:54:21Z</dcterms:created>
  <dcterms:modified xsi:type="dcterms:W3CDTF">2023-12-04T19:16:36Z</dcterms:modified>
</cp:coreProperties>
</file>