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7A37D"/>
    <a:srgbClr val="88C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77BE-F5FC-4D01-9800-60DF01893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F044A-12FA-4152-81AD-A3429DA8B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75F1-2529-4983-9CCB-1D72A8D3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5CE9-E6AA-4F3A-B536-6C398AE8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B180-BE2E-440F-936D-339D1E08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E7C4-0B5D-4577-B7C8-CFC25045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E7EA4-1E78-4708-847A-1CFA1472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18D8-24D7-4323-A450-5A5FF878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D10B-F984-4FBF-B227-59EDEBEF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6BD8-2D8D-4CC4-84C0-A2C47EAE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B8F1B-1FDF-4F44-89DA-A622563EE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39AD2-A858-49A4-BE56-A548A788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E9F9-5401-451A-9D29-9D999253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6474-0B5A-42C0-A323-F7665A96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68C7-EB7C-468A-99B3-EC83316E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BDD9-3709-415B-91D2-29314590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1809-318E-4AC2-BB94-A821C2B3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08EE-7FED-4434-88BF-7F9DD667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F460-D9BF-4230-ABD8-B7FAD137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C934-21BA-42A5-AAE9-71D9F60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967-7F5A-4F94-BE4F-1EF4B9F6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3671-3E48-4CB6-9F99-916FE4B78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FE44-F2D7-4231-9534-7D12940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15D5-65DD-4377-9701-9D6BB5B0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AEA6-E45D-4F2F-B507-0082FFB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5B7C-B28E-4FE4-B8C0-93FC51BA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EDF0-F661-4037-ADF9-F97438AE2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4A60C-D9AC-40A2-AFAD-A6FA89EC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802FC-ADBA-4BEC-AD20-B7E6EC0C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CF9FB-7629-44CC-B152-5A52C86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E20D-F77E-424D-B853-BE234E7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0193-AFBE-4157-81E9-8CD32BA5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8C1C-9339-4A2F-8615-4B183133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3C39D-C119-4B76-87F0-033560B2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14CB7-CF3F-4088-927B-17AB0BEBE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EE1DB-353A-40C8-84CE-30D7B1239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D2699-10C9-40C7-B77F-CB2981F3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A7675-8EFE-4175-AD75-A74A282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5F6BA-9C13-4B5B-8887-4B04AC1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404B-EDF7-40DE-8DF4-05C88651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9B11F-0372-4FF1-AA3B-680B3AB9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23E4-8910-4972-8A02-73FEFB8C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E72A-6FCE-4241-80BB-8EA2B3B7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A37C2-6824-48C8-AF3F-E475C87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1AA01-B692-4F5C-9BE5-7E188CC7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86CE0-17D0-4016-A570-C3E42C03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D6D4-DEC6-48DD-9DE0-8646B23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AC7B-4B3D-4B1D-B1AC-DDE084F7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0179-A657-4A0D-A070-85380C3A4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BD05-C3DF-4687-A9F0-407BFBF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C90B8-F03D-4A6B-A2DE-55BEFBA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A3940-8438-4E49-8A89-6A946033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C84F-0467-4439-AF15-34342FA4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F8707-C59B-462B-9093-13D68D36D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82D3-B848-44E6-B4F0-2042564AD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6AD9-0A48-45F0-8C02-AB5A5210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B67BF-C43D-47A2-BC4C-1616AD84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17D3-AD35-4DB6-A10B-EDCA22E1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A7759-2738-459B-BAA0-660D2F6A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81D6E-D4D0-4BD6-B957-40D59650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93FA-1A23-47B5-B7FD-5D505A89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B520-62AE-4E6D-9840-02980877D30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4513-B279-4E7D-9343-DA6CDEE44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77C7-0880-4542-8B89-C36A10139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3EFC-779E-4ABD-A125-F92BD98C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0A2268-5357-4F7B-ABA5-136A82AD8CE5}"/>
              </a:ext>
            </a:extLst>
          </p:cNvPr>
          <p:cNvCxnSpPr>
            <a:cxnSpLocks/>
          </p:cNvCxnSpPr>
          <p:nvPr/>
        </p:nvCxnSpPr>
        <p:spPr>
          <a:xfrm>
            <a:off x="6274925" y="975188"/>
            <a:ext cx="370718" cy="84734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16BA1FA-D05A-44B9-BD11-3364B994F1CB}"/>
              </a:ext>
            </a:extLst>
          </p:cNvPr>
          <p:cNvSpPr/>
          <p:nvPr/>
        </p:nvSpPr>
        <p:spPr>
          <a:xfrm>
            <a:off x="5080246" y="71911"/>
            <a:ext cx="2031508" cy="834500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replace the current trigger?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02CEE-DFA5-4051-9461-74658A0A0E22}"/>
              </a:ext>
            </a:extLst>
          </p:cNvPr>
          <p:cNvCxnSpPr>
            <a:cxnSpLocks/>
          </p:cNvCxnSpPr>
          <p:nvPr/>
        </p:nvCxnSpPr>
        <p:spPr>
          <a:xfrm flipH="1">
            <a:off x="5548662" y="975188"/>
            <a:ext cx="370718" cy="84734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7909DA-0238-4BE8-895F-E043C03DC4D3}"/>
              </a:ext>
            </a:extLst>
          </p:cNvPr>
          <p:cNvSpPr/>
          <p:nvPr/>
        </p:nvSpPr>
        <p:spPr>
          <a:xfrm>
            <a:off x="3546019" y="1891306"/>
            <a:ext cx="2031508" cy="639193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should be the replacement index?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DEB470-AA18-454A-9C73-EF7A36A5C76F}"/>
              </a:ext>
            </a:extLst>
          </p:cNvPr>
          <p:cNvCxnSpPr>
            <a:cxnSpLocks/>
          </p:cNvCxnSpPr>
          <p:nvPr/>
        </p:nvCxnSpPr>
        <p:spPr>
          <a:xfrm flipH="1">
            <a:off x="4189891" y="2598250"/>
            <a:ext cx="140494" cy="5594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678DA-3B5F-41A4-9D81-83656DE2326B}"/>
              </a:ext>
            </a:extLst>
          </p:cNvPr>
          <p:cNvSpPr/>
          <p:nvPr/>
        </p:nvSpPr>
        <p:spPr>
          <a:xfrm>
            <a:off x="5508348" y="1127999"/>
            <a:ext cx="517490" cy="332913"/>
          </a:xfrm>
          <a:prstGeom prst="rect">
            <a:avLst/>
          </a:prstGeom>
          <a:solidFill>
            <a:srgbClr val="F7A37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3FD2A-5A35-4AC2-9AE0-25AEB79500C5}"/>
              </a:ext>
            </a:extLst>
          </p:cNvPr>
          <p:cNvSpPr/>
          <p:nvPr/>
        </p:nvSpPr>
        <p:spPr>
          <a:xfrm>
            <a:off x="6170839" y="1127998"/>
            <a:ext cx="517490" cy="332913"/>
          </a:xfrm>
          <a:prstGeom prst="rect">
            <a:avLst/>
          </a:prstGeom>
          <a:solidFill>
            <a:srgbClr val="F7A37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03B7D-DC3B-47AA-B005-165610C7B751}"/>
              </a:ext>
            </a:extLst>
          </p:cNvPr>
          <p:cNvSpPr/>
          <p:nvPr/>
        </p:nvSpPr>
        <p:spPr>
          <a:xfrm>
            <a:off x="6332254" y="1891306"/>
            <a:ext cx="2031508" cy="639193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 complete:</a:t>
            </a:r>
          </a:p>
          <a:p>
            <a:pPr algn="ctr"/>
            <a:r>
              <a:rPr lang="en-US" dirty="0"/>
              <a:t>Status quo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048B9E-AC88-48F8-A8FB-871A0A23B31F}"/>
              </a:ext>
            </a:extLst>
          </p:cNvPr>
          <p:cNvCxnSpPr>
            <a:cxnSpLocks/>
          </p:cNvCxnSpPr>
          <p:nvPr/>
        </p:nvCxnSpPr>
        <p:spPr>
          <a:xfrm>
            <a:off x="5273669" y="2599858"/>
            <a:ext cx="363891" cy="4317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330AE-6155-4F22-ADB4-21D257994CAA}"/>
              </a:ext>
            </a:extLst>
          </p:cNvPr>
          <p:cNvCxnSpPr>
            <a:cxnSpLocks/>
          </p:cNvCxnSpPr>
          <p:nvPr/>
        </p:nvCxnSpPr>
        <p:spPr>
          <a:xfrm>
            <a:off x="4787524" y="2598250"/>
            <a:ext cx="140494" cy="5594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B0DDB8-D559-4B86-8AF1-5614193883A4}"/>
              </a:ext>
            </a:extLst>
          </p:cNvPr>
          <p:cNvCxnSpPr>
            <a:cxnSpLocks/>
          </p:cNvCxnSpPr>
          <p:nvPr/>
        </p:nvCxnSpPr>
        <p:spPr>
          <a:xfrm flipH="1">
            <a:off x="3480349" y="2599858"/>
            <a:ext cx="363891" cy="4317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AECCCC-6279-4ADF-8C43-7DF072E0CBA1}"/>
              </a:ext>
            </a:extLst>
          </p:cNvPr>
          <p:cNvSpPr/>
          <p:nvPr/>
        </p:nvSpPr>
        <p:spPr>
          <a:xfrm>
            <a:off x="2788394" y="3100996"/>
            <a:ext cx="688166" cy="559414"/>
          </a:xfrm>
          <a:prstGeom prst="rect">
            <a:avLst/>
          </a:prstGeom>
          <a:solidFill>
            <a:srgbClr val="F7A37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NBC Troll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B62552-33D7-4D86-A246-0ACA6BFE3B14}"/>
              </a:ext>
            </a:extLst>
          </p:cNvPr>
          <p:cNvSpPr/>
          <p:nvPr/>
        </p:nvSpPr>
        <p:spPr>
          <a:xfrm>
            <a:off x="5644088" y="3098948"/>
            <a:ext cx="688166" cy="559414"/>
          </a:xfrm>
          <a:prstGeom prst="rect">
            <a:avLst/>
          </a:prstGeom>
          <a:solidFill>
            <a:srgbClr val="F7A37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Nass FWs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6B08B0-2B1E-40F8-9E86-A85F5D10CA45}"/>
              </a:ext>
            </a:extLst>
          </p:cNvPr>
          <p:cNvSpPr/>
          <p:nvPr/>
        </p:nvSpPr>
        <p:spPr>
          <a:xfrm>
            <a:off x="3720409" y="3225415"/>
            <a:ext cx="688166" cy="559414"/>
          </a:xfrm>
          <a:prstGeom prst="rect">
            <a:avLst/>
          </a:prstGeom>
          <a:solidFill>
            <a:srgbClr val="F7A37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HSL Weir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B8669-3921-4B76-BF24-7EBAE3BDA530}"/>
              </a:ext>
            </a:extLst>
          </p:cNvPr>
          <p:cNvSpPr/>
          <p:nvPr/>
        </p:nvSpPr>
        <p:spPr>
          <a:xfrm>
            <a:off x="4562668" y="3226441"/>
            <a:ext cx="892946" cy="559414"/>
          </a:xfrm>
          <a:prstGeom prst="rect">
            <a:avLst/>
          </a:prstGeom>
          <a:solidFill>
            <a:srgbClr val="F7A37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Tyee Fishery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447ED7-1FE3-4C6C-A25B-1AA2D205BC9E}"/>
              </a:ext>
            </a:extLst>
          </p:cNvPr>
          <p:cNvSpPr/>
          <p:nvPr/>
        </p:nvSpPr>
        <p:spPr>
          <a:xfrm>
            <a:off x="3982510" y="4434083"/>
            <a:ext cx="2113487" cy="639193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composite % with US Troll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2F5FCD-86BA-4F0E-A913-2728DBC56D79}"/>
              </a:ext>
            </a:extLst>
          </p:cNvPr>
          <p:cNvCxnSpPr>
            <a:cxnSpLocks/>
          </p:cNvCxnSpPr>
          <p:nvPr/>
        </p:nvCxnSpPr>
        <p:spPr>
          <a:xfrm>
            <a:off x="4998265" y="3854119"/>
            <a:ext cx="0" cy="500063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B669592-EB5B-45DF-B0FE-F41B6E56A1D6}"/>
              </a:ext>
            </a:extLst>
          </p:cNvPr>
          <p:cNvSpPr/>
          <p:nvPr/>
        </p:nvSpPr>
        <p:spPr>
          <a:xfrm>
            <a:off x="6925327" y="5687597"/>
            <a:ext cx="2031508" cy="867543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Retrospective: Would it trigger in previous years?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E997B9-D8EE-439E-A356-5EB8574B307A}"/>
              </a:ext>
            </a:extLst>
          </p:cNvPr>
          <p:cNvCxnSpPr>
            <a:cxnSpLocks/>
          </p:cNvCxnSpPr>
          <p:nvPr/>
        </p:nvCxnSpPr>
        <p:spPr>
          <a:xfrm>
            <a:off x="4998265" y="5160861"/>
            <a:ext cx="0" cy="500063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55B58-1B40-4438-8484-6DAA383B89BC}"/>
              </a:ext>
            </a:extLst>
          </p:cNvPr>
          <p:cNvSpPr/>
          <p:nvPr/>
        </p:nvSpPr>
        <p:spPr>
          <a:xfrm>
            <a:off x="854470" y="4181019"/>
            <a:ext cx="2278007" cy="1167727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 response variables? How to decide if it performs well?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BF5B49-0B54-4643-8D7B-19D6B653D06E}"/>
              </a:ext>
            </a:extLst>
          </p:cNvPr>
          <p:cNvCxnSpPr>
            <a:cxnSpLocks/>
          </p:cNvCxnSpPr>
          <p:nvPr/>
        </p:nvCxnSpPr>
        <p:spPr>
          <a:xfrm>
            <a:off x="3291999" y="4753678"/>
            <a:ext cx="55224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3CB76A-4CF0-4A50-810B-BE00A0C4F31D}"/>
              </a:ext>
            </a:extLst>
          </p:cNvPr>
          <p:cNvCxnSpPr>
            <a:cxnSpLocks/>
          </p:cNvCxnSpPr>
          <p:nvPr/>
        </p:nvCxnSpPr>
        <p:spPr>
          <a:xfrm>
            <a:off x="6230535" y="6121369"/>
            <a:ext cx="55224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0BE6D56-4AC7-4432-A3D2-D466ADDE68DB}"/>
              </a:ext>
            </a:extLst>
          </p:cNvPr>
          <p:cNvSpPr/>
          <p:nvPr/>
        </p:nvSpPr>
        <p:spPr>
          <a:xfrm>
            <a:off x="3994329" y="5769219"/>
            <a:ext cx="2113487" cy="706504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 new trigger levels?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075293-9404-46BD-9E23-D2DC6006F07D}"/>
              </a:ext>
            </a:extLst>
          </p:cNvPr>
          <p:cNvCxnSpPr>
            <a:cxnSpLocks/>
          </p:cNvCxnSpPr>
          <p:nvPr/>
        </p:nvCxnSpPr>
        <p:spPr>
          <a:xfrm>
            <a:off x="3291999" y="5410892"/>
            <a:ext cx="489888" cy="29745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AB40A6-9673-411E-A32B-317520D97758}"/>
              </a:ext>
            </a:extLst>
          </p:cNvPr>
          <p:cNvSpPr/>
          <p:nvPr/>
        </p:nvSpPr>
        <p:spPr>
          <a:xfrm>
            <a:off x="854470" y="5707073"/>
            <a:ext cx="2278007" cy="867542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were previous trigger levels determined?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8E9937-FC49-4F9C-B097-F4D3D7E31A7E}"/>
              </a:ext>
            </a:extLst>
          </p:cNvPr>
          <p:cNvCxnSpPr>
            <a:cxnSpLocks/>
          </p:cNvCxnSpPr>
          <p:nvPr/>
        </p:nvCxnSpPr>
        <p:spPr>
          <a:xfrm>
            <a:off x="3298870" y="6121369"/>
            <a:ext cx="55224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95C87C7-044C-4FFA-82DF-88A44E472380}"/>
              </a:ext>
            </a:extLst>
          </p:cNvPr>
          <p:cNvSpPr/>
          <p:nvPr/>
        </p:nvSpPr>
        <p:spPr>
          <a:xfrm>
            <a:off x="2052378" y="87957"/>
            <a:ext cx="2278007" cy="834500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current trigger representative of wild coho abundance?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E98997-9C50-4FEA-B263-75AE8889FE80}"/>
              </a:ext>
            </a:extLst>
          </p:cNvPr>
          <p:cNvCxnSpPr>
            <a:cxnSpLocks/>
          </p:cNvCxnSpPr>
          <p:nvPr/>
        </p:nvCxnSpPr>
        <p:spPr>
          <a:xfrm>
            <a:off x="4446024" y="493876"/>
            <a:ext cx="55224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35FA3AB-5BF2-29EA-25F9-DF16F68A888A}"/>
              </a:ext>
            </a:extLst>
          </p:cNvPr>
          <p:cNvSpPr/>
          <p:nvPr/>
        </p:nvSpPr>
        <p:spPr>
          <a:xfrm>
            <a:off x="6925327" y="4434083"/>
            <a:ext cx="2031508" cy="639193"/>
          </a:xfrm>
          <a:prstGeom prst="rect">
            <a:avLst/>
          </a:prstGeom>
          <a:solidFill>
            <a:srgbClr val="88C3E8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data available inseason?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5864CD-E921-BBFF-879A-670F6CA69422}"/>
              </a:ext>
            </a:extLst>
          </p:cNvPr>
          <p:cNvCxnSpPr>
            <a:cxnSpLocks/>
          </p:cNvCxnSpPr>
          <p:nvPr/>
        </p:nvCxnSpPr>
        <p:spPr>
          <a:xfrm flipH="1">
            <a:off x="6212779" y="4753678"/>
            <a:ext cx="55224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7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8</cp:revision>
  <dcterms:created xsi:type="dcterms:W3CDTF">2022-05-24T22:48:58Z</dcterms:created>
  <dcterms:modified xsi:type="dcterms:W3CDTF">2022-07-06T19:25:45Z</dcterms:modified>
</cp:coreProperties>
</file>