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97" r:id="rId3"/>
    <p:sldId id="311" r:id="rId4"/>
    <p:sldId id="313" r:id="rId5"/>
    <p:sldId id="315" r:id="rId6"/>
    <p:sldId id="298" r:id="rId7"/>
    <p:sldId id="266" r:id="rId8"/>
    <p:sldId id="318" r:id="rId9"/>
    <p:sldId id="341" r:id="rId10"/>
    <p:sldId id="257" r:id="rId11"/>
    <p:sldId id="259" r:id="rId12"/>
    <p:sldId id="261" r:id="rId13"/>
    <p:sldId id="262" r:id="rId14"/>
    <p:sldId id="300" r:id="rId15"/>
    <p:sldId id="301" r:id="rId16"/>
    <p:sldId id="302" r:id="rId17"/>
    <p:sldId id="260" r:id="rId18"/>
    <p:sldId id="299" r:id="rId19"/>
    <p:sldId id="286" r:id="rId20"/>
    <p:sldId id="330" r:id="rId21"/>
    <p:sldId id="332" r:id="rId22"/>
    <p:sldId id="336" r:id="rId23"/>
    <p:sldId id="334" r:id="rId24"/>
    <p:sldId id="263" r:id="rId25"/>
    <p:sldId id="264" r:id="rId26"/>
    <p:sldId id="303" r:id="rId27"/>
    <p:sldId id="325" r:id="rId28"/>
    <p:sldId id="328" r:id="rId29"/>
    <p:sldId id="346" r:id="rId30"/>
    <p:sldId id="265" r:id="rId31"/>
    <p:sldId id="280" r:id="rId32"/>
    <p:sldId id="344" r:id="rId33"/>
    <p:sldId id="342" r:id="rId34"/>
    <p:sldId id="343" r:id="rId35"/>
    <p:sldId id="323" r:id="rId36"/>
    <p:sldId id="322" r:id="rId37"/>
    <p:sldId id="326" r:id="rId38"/>
    <p:sldId id="337" r:id="rId39"/>
    <p:sldId id="304" r:id="rId40"/>
    <p:sldId id="305" r:id="rId41"/>
    <p:sldId id="306" r:id="rId42"/>
    <p:sldId id="329" r:id="rId43"/>
    <p:sldId id="309" r:id="rId44"/>
    <p:sldId id="310" r:id="rId45"/>
    <p:sldId id="312" r:id="rId46"/>
    <p:sldId id="364" r:id="rId47"/>
    <p:sldId id="308" r:id="rId48"/>
    <p:sldId id="273" r:id="rId49"/>
    <p:sldId id="307" r:id="rId50"/>
    <p:sldId id="349" r:id="rId51"/>
    <p:sldId id="316" r:id="rId52"/>
    <p:sldId id="338" r:id="rId53"/>
    <p:sldId id="350" r:id="rId54"/>
    <p:sldId id="351" r:id="rId55"/>
    <p:sldId id="352" r:id="rId56"/>
    <p:sldId id="360" r:id="rId57"/>
    <p:sldId id="361" r:id="rId58"/>
    <p:sldId id="274" r:id="rId59"/>
    <p:sldId id="362" r:id="rId60"/>
    <p:sldId id="348" r:id="rId61"/>
    <p:sldId id="347" r:id="rId62"/>
    <p:sldId id="368" r:id="rId63"/>
    <p:sldId id="365" r:id="rId64"/>
    <p:sldId id="366" r:id="rId65"/>
    <p:sldId id="359" r:id="rId66"/>
    <p:sldId id="339" r:id="rId67"/>
    <p:sldId id="369" r:id="rId68"/>
    <p:sldId id="370" r:id="rId69"/>
    <p:sldId id="287" r:id="rId70"/>
    <p:sldId id="288" r:id="rId71"/>
    <p:sldId id="320" r:id="rId72"/>
    <p:sldId id="340" r:id="rId73"/>
    <p:sldId id="296" r:id="rId74"/>
    <p:sldId id="358" r:id="rId75"/>
    <p:sldId id="278" r:id="rId76"/>
    <p:sldId id="289" r:id="rId77"/>
    <p:sldId id="290" r:id="rId78"/>
    <p:sldId id="291" r:id="rId79"/>
    <p:sldId id="292" r:id="rId80"/>
    <p:sldId id="293" r:id="rId81"/>
    <p:sldId id="367" r:id="rId82"/>
    <p:sldId id="353" r:id="rId83"/>
    <p:sldId id="354" r:id="rId84"/>
    <p:sldId id="356" r:id="rId85"/>
    <p:sldId id="355" r:id="rId86"/>
    <p:sldId id="345" r:id="rId87"/>
    <p:sldId id="357" r:id="rId88"/>
    <p:sldId id="258" r:id="rId89"/>
    <p:sldId id="279" r:id="rId90"/>
    <p:sldId id="284" r:id="rId91"/>
    <p:sldId id="285" r:id="rId92"/>
    <p:sldId id="271" r:id="rId93"/>
    <p:sldId id="277" r:id="rId94"/>
    <p:sldId id="333" r:id="rId95"/>
    <p:sldId id="270" r:id="rId96"/>
    <p:sldId id="281" r:id="rId97"/>
    <p:sldId id="314" r:id="rId98"/>
    <p:sldId id="294" r:id="rId99"/>
    <p:sldId id="282"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2832" autoAdjust="0"/>
  </p:normalViewPr>
  <p:slideViewPr>
    <p:cSldViewPr snapToGrid="0">
      <p:cViewPr varScale="1">
        <p:scale>
          <a:sx n="76" d="100"/>
          <a:sy n="76"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29</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32</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34</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45</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54</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75</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77</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78</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94</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342759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10/9/2020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10/9/2020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10/9/2020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10/9/2020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10/9/2020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10/9/2020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10/9/2020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10/9/2020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10/9/2020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10/9/2020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10/9/2020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10/9/2020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gif"/><Relationship Id="rId4" Type="http://schemas.openxmlformats.org/officeDocument/2006/relationships/image" Target="../media/image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95.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98.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November 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73976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32706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188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316148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17</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280901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852934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222363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352571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1822443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8" name="Rectangle 7">
            <a:extLst>
              <a:ext uri="{FF2B5EF4-FFF2-40B4-BE49-F238E27FC236}">
                <a16:creationId xmlns:a16="http://schemas.microsoft.com/office/drawing/2014/main" id="{D75DE3BF-8FF5-4884-90B3-BC0DB998203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2047798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8" name="Rectangle 7">
            <a:extLst>
              <a:ext uri="{FF2B5EF4-FFF2-40B4-BE49-F238E27FC236}">
                <a16:creationId xmlns:a16="http://schemas.microsoft.com/office/drawing/2014/main" id="{413C9F58-FFC0-47A8-922D-5C5B84E4B54A}"/>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1512553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73049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3485748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2138032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29</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9" name="Rectangle 8">
            <a:extLst>
              <a:ext uri="{FF2B5EF4-FFF2-40B4-BE49-F238E27FC236}">
                <a16:creationId xmlns:a16="http://schemas.microsoft.com/office/drawing/2014/main" id="{87E225D4-6C88-4F95-9F23-EF80B5F21DD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30</a:t>
            </a:fld>
            <a:endParaRPr lang="en-US"/>
          </a:p>
        </p:txBody>
      </p:sp>
    </p:spTree>
    <p:extLst>
      <p:ext uri="{BB962C8B-B14F-4D97-AF65-F5344CB8AC3E}">
        <p14:creationId xmlns:p14="http://schemas.microsoft.com/office/powerpoint/2010/main" val="1640871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261877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32</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35</a:t>
            </a:fld>
            <a:endParaRPr lang="en-US"/>
          </a:p>
        </p:txBody>
      </p:sp>
    </p:spTree>
    <p:extLst>
      <p:ext uri="{BB962C8B-B14F-4D97-AF65-F5344CB8AC3E}">
        <p14:creationId xmlns:p14="http://schemas.microsoft.com/office/powerpoint/2010/main" val="1477459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215516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367372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909924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307726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17693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393303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2950130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3512222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8143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45</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47</a:t>
            </a:fld>
            <a:endParaRPr lang="en-US"/>
          </a:p>
        </p:txBody>
      </p:sp>
    </p:spTree>
    <p:extLst>
      <p:ext uri="{BB962C8B-B14F-4D97-AF65-F5344CB8AC3E}">
        <p14:creationId xmlns:p14="http://schemas.microsoft.com/office/powerpoint/2010/main" val="2106175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170942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59104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150995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998349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53689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588591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54</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2018)</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p:txBody>
          <a:bodyPr/>
          <a:lstStyle/>
          <a:p>
            <a:pPr marL="0" indent="0">
              <a:buNone/>
            </a:pPr>
            <a:r>
              <a:rPr lang="en-US" dirty="0"/>
              <a:t>Stringing together many lines of code at once is </a:t>
            </a:r>
          </a:p>
          <a:p>
            <a:r>
              <a:rPr lang="en-US" dirty="0"/>
              <a:t>more readable, </a:t>
            </a:r>
          </a:p>
          <a:p>
            <a:r>
              <a:rPr lang="en-US" dirty="0"/>
              <a:t>doesn’t repeat the same variables over and over, </a:t>
            </a:r>
          </a:p>
          <a:p>
            <a:r>
              <a:rPr lang="en-US" dirty="0"/>
              <a:t>helps prevent “out of order” code problems, </a:t>
            </a:r>
          </a:p>
          <a:p>
            <a:r>
              <a:rPr lang="en-US"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59</a:t>
            </a:fld>
            <a:endParaRPr lang="en-US"/>
          </a:p>
        </p:txBody>
      </p:sp>
    </p:spTree>
    <p:extLst>
      <p:ext uri="{BB962C8B-B14F-4D97-AF65-F5344CB8AC3E}">
        <p14:creationId xmlns:p14="http://schemas.microsoft.com/office/powerpoint/2010/main" val="280740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60</a:t>
            </a:fld>
            <a:endParaRPr lang="en-US"/>
          </a:p>
        </p:txBody>
      </p:sp>
    </p:spTree>
    <p:extLst>
      <p:ext uri="{BB962C8B-B14F-4D97-AF65-F5344CB8AC3E}">
        <p14:creationId xmlns:p14="http://schemas.microsoft.com/office/powerpoint/2010/main" val="3276401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69934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3418053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272802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102151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2003765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3640180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67</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994408" y="1825625"/>
            <a:ext cx="6129495" cy="4351338"/>
          </a:xfrm>
        </p:spPr>
        <p:txBody>
          <a:bodyPr/>
          <a:lstStyle/>
          <a:p>
            <a:r>
              <a:rPr lang="en-US" dirty="0"/>
              <a:t>First, decide how to present your data</a:t>
            </a:r>
          </a:p>
          <a:p>
            <a:r>
              <a:rPr lang="en-US" dirty="0"/>
              <a:t>Are you looking to show:</a:t>
            </a:r>
          </a:p>
          <a:p>
            <a:pPr lvl="1"/>
            <a:r>
              <a:rPr lang="en-US" dirty="0"/>
              <a:t>Trend over time</a:t>
            </a:r>
          </a:p>
          <a:p>
            <a:pPr lvl="1"/>
            <a:r>
              <a:rPr lang="en-US" dirty="0"/>
              <a:t>Composition</a:t>
            </a:r>
          </a:p>
          <a:p>
            <a:pPr lvl="1"/>
            <a:r>
              <a:rPr lang="en-US" dirty="0"/>
              <a:t>Compare / contrast</a:t>
            </a:r>
          </a:p>
          <a:p>
            <a:pPr lvl="1"/>
            <a:r>
              <a:rPr lang="en-US" dirty="0"/>
              <a:t>Distribution</a:t>
            </a:r>
          </a:p>
          <a:p>
            <a:pPr lvl="1"/>
            <a:r>
              <a:rPr lang="en-US" dirty="0"/>
              <a:t>Relationship</a:t>
            </a:r>
          </a:p>
        </p:txBody>
      </p:sp>
    </p:spTree>
    <p:extLst>
      <p:ext uri="{BB962C8B-B14F-4D97-AF65-F5344CB8AC3E}">
        <p14:creationId xmlns:p14="http://schemas.microsoft.com/office/powerpoint/2010/main" val="975915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Tree>
    <p:extLst>
      <p:ext uri="{BB962C8B-B14F-4D97-AF65-F5344CB8AC3E}">
        <p14:creationId xmlns:p14="http://schemas.microsoft.com/office/powerpoint/2010/main" val="4188426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173827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70</a:t>
            </a:fld>
            <a:endParaRPr lang="en-US"/>
          </a:p>
        </p:txBody>
      </p:sp>
    </p:spTree>
    <p:extLst>
      <p:ext uri="{BB962C8B-B14F-4D97-AF65-F5344CB8AC3E}">
        <p14:creationId xmlns:p14="http://schemas.microsoft.com/office/powerpoint/2010/main" val="10810565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p:txBody>
          <a:bodyPr/>
          <a:lstStyle/>
          <a:p>
            <a:r>
              <a:rPr lang="en-US" dirty="0"/>
              <a:t>Basics of </a:t>
            </a:r>
            <a:r>
              <a:rPr lang="en-US" dirty="0" err="1"/>
              <a:t>geoms</a:t>
            </a:r>
            <a:endParaRPr lang="en-US" dirty="0"/>
          </a:p>
          <a:p>
            <a:r>
              <a:rPr lang="en-US" dirty="0"/>
              <a:t>Use of + </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991509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72</a:t>
            </a:fld>
            <a:endParaRPr lang="en-US"/>
          </a:p>
        </p:txBody>
      </p:sp>
    </p:spTree>
    <p:extLst>
      <p:ext uri="{BB962C8B-B14F-4D97-AF65-F5344CB8AC3E}">
        <p14:creationId xmlns:p14="http://schemas.microsoft.com/office/powerpoint/2010/main" val="36609818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73</a:t>
            </a:fld>
            <a:endParaRPr lang="en-US"/>
          </a:p>
        </p:txBody>
      </p:sp>
    </p:spTree>
    <p:extLst>
      <p:ext uri="{BB962C8B-B14F-4D97-AF65-F5344CB8AC3E}">
        <p14:creationId xmlns:p14="http://schemas.microsoft.com/office/powerpoint/2010/main" val="11531290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74</a:t>
            </a:fld>
            <a:endParaRPr lang="en-US"/>
          </a:p>
        </p:txBody>
      </p:sp>
    </p:spTree>
    <p:extLst>
      <p:ext uri="{BB962C8B-B14F-4D97-AF65-F5344CB8AC3E}">
        <p14:creationId xmlns:p14="http://schemas.microsoft.com/office/powerpoint/2010/main" val="3533773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1116799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41643082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9069940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612555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79</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a:t>
            </a:r>
          </a:p>
        </p:txBody>
      </p:sp>
    </p:spTree>
    <p:extLst>
      <p:ext uri="{BB962C8B-B14F-4D97-AF65-F5344CB8AC3E}">
        <p14:creationId xmlns:p14="http://schemas.microsoft.com/office/powerpoint/2010/main" val="170455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I’ll be using three colors to guide you today</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2"/>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pic>
        <p:nvPicPr>
          <p:cNvPr id="6" name="Picture 5">
            <a:extLst>
              <a:ext uri="{FF2B5EF4-FFF2-40B4-BE49-F238E27FC236}">
                <a16:creationId xmlns:a16="http://schemas.microsoft.com/office/drawing/2014/main" id="{A5713D1E-9DAC-41B2-84BE-455F3CA91645}"/>
              </a:ext>
            </a:extLst>
          </p:cNvPr>
          <p:cNvPicPr>
            <a:picLocks noChangeAspect="1"/>
          </p:cNvPicPr>
          <p:nvPr/>
        </p:nvPicPr>
        <p:blipFill>
          <a:blip r:embed="rId3"/>
          <a:stretch>
            <a:fillRect/>
          </a:stretch>
        </p:blipFill>
        <p:spPr>
          <a:xfrm>
            <a:off x="4584701" y="3500758"/>
            <a:ext cx="3382560" cy="1902690"/>
          </a:xfrm>
          <a:prstGeom prst="rect">
            <a:avLst/>
          </a:prstGeom>
          <a:ln>
            <a:solidFill>
              <a:schemeClr val="tx1"/>
            </a:solidFill>
          </a:ln>
        </p:spPr>
      </p:pic>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AB8DF7"/>
          </a:solidFill>
        </p:spPr>
        <p:txBody>
          <a:bodyPr wrap="square" rtlCol="0">
            <a:spAutoFit/>
          </a:bodyPr>
          <a:lstStyle/>
          <a:p>
            <a:pPr algn="ctr"/>
            <a:r>
              <a:rPr lang="en-US" dirty="0"/>
              <a:t>Follow along in RStudio &amp; .ppt</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Use two screens if possible (RStudio &amp; Powerpoint)</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why 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80</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p:txBody>
      </p:sp>
    </p:spTree>
    <p:extLst>
      <p:ext uri="{BB962C8B-B14F-4D97-AF65-F5344CB8AC3E}">
        <p14:creationId xmlns:p14="http://schemas.microsoft.com/office/powerpoint/2010/main" val="867797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26148815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2593377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83</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84</a:t>
            </a:fld>
            <a:endParaRPr lang="en-US"/>
          </a:p>
        </p:txBody>
      </p:sp>
    </p:spTree>
    <p:extLst>
      <p:ext uri="{BB962C8B-B14F-4D97-AF65-F5344CB8AC3E}">
        <p14:creationId xmlns:p14="http://schemas.microsoft.com/office/powerpoint/2010/main" val="1685775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85</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your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14418676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34690576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88</a:t>
            </a:fld>
            <a:endParaRPr lang="en-US"/>
          </a:p>
        </p:txBody>
      </p:sp>
    </p:spTree>
    <p:extLst>
      <p:ext uri="{BB962C8B-B14F-4D97-AF65-F5344CB8AC3E}">
        <p14:creationId xmlns:p14="http://schemas.microsoft.com/office/powerpoint/2010/main" val="13215103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95871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20246358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90</a:t>
            </a:fld>
            <a:endParaRPr lang="en-US"/>
          </a:p>
        </p:txBody>
      </p:sp>
    </p:spTree>
    <p:extLst>
      <p:ext uri="{BB962C8B-B14F-4D97-AF65-F5344CB8AC3E}">
        <p14:creationId xmlns:p14="http://schemas.microsoft.com/office/powerpoint/2010/main" val="1729445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28783681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531143"/>
            <a:ext cx="10230293" cy="5082308"/>
          </a:xfrm>
        </p:spPr>
        <p:txBody>
          <a:bodyPr>
            <a:normAutofit fontScale="92500" lnSpcReduction="10000"/>
          </a:bodyPr>
          <a:lstStyle/>
          <a:p>
            <a:pPr marL="0" indent="0">
              <a:buNone/>
            </a:pPr>
            <a:r>
              <a:rPr lang="en-US" dirty="0"/>
              <a:t>So many things weren’t covered but some of the more interesting that you can look into are:</a:t>
            </a:r>
          </a:p>
          <a:p>
            <a:pPr marL="0" indent="0">
              <a:buNone/>
            </a:pPr>
            <a:endParaRPr lang="en-US" sz="1500" dirty="0"/>
          </a:p>
          <a:p>
            <a:pPr marL="1031875" indent="0">
              <a:buNone/>
            </a:pPr>
            <a:r>
              <a:rPr lang="en-US" dirty="0"/>
              <a:t>GitHub – Can sync your files to the internet which makes life MUCH simpler, especially if you are collaborating. Highly recommended</a:t>
            </a:r>
          </a:p>
          <a:p>
            <a:pPr marL="0" indent="0">
              <a:buNone/>
            </a:pPr>
            <a:r>
              <a:rPr lang="en-US" dirty="0" err="1"/>
              <a:t>Rmarkdown</a:t>
            </a:r>
            <a:r>
              <a:rPr lang="en-US" dirty="0"/>
              <a:t> – Create PDF, HTML, Word etc. files embedded with your R script outputs. Allows automatic report creations</a:t>
            </a:r>
          </a:p>
          <a:p>
            <a:endParaRPr lang="en-US"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893930"/>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92</a:t>
            </a:fld>
            <a:endParaRPr lang="en-US"/>
          </a:p>
        </p:txBody>
      </p:sp>
    </p:spTree>
    <p:extLst>
      <p:ext uri="{BB962C8B-B14F-4D97-AF65-F5344CB8AC3E}">
        <p14:creationId xmlns:p14="http://schemas.microsoft.com/office/powerpoint/2010/main" val="563703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26249442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147430" y="3201029"/>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24130" y="-618110"/>
            <a:ext cx="4802374" cy="4802374"/>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039679" y="5448081"/>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94</a:t>
            </a:fld>
            <a:endParaRPr lang="en-US"/>
          </a:p>
        </p:txBody>
      </p:sp>
    </p:spTree>
    <p:extLst>
      <p:ext uri="{BB962C8B-B14F-4D97-AF65-F5344CB8AC3E}">
        <p14:creationId xmlns:p14="http://schemas.microsoft.com/office/powerpoint/2010/main" val="25130241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95</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96</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97</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98</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306684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10388</TotalTime>
  <Words>6995</Words>
  <Application>Microsoft Office PowerPoint</Application>
  <PresentationFormat>Widescreen</PresentationFormat>
  <Paragraphs>899</Paragraphs>
  <Slides>99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163</cp:revision>
  <dcterms:created xsi:type="dcterms:W3CDTF">2019-01-02T06:51:07Z</dcterms:created>
  <dcterms:modified xsi:type="dcterms:W3CDTF">2020-10-09T17:46:03Z</dcterms:modified>
</cp:coreProperties>
</file>