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1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9BCB90-F276-4A87-8A32-5FF9440CFA3C}"/>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319795FE-EE77-4C8F-A169-8C23F5DDB4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692FB596-C709-4D7B-BBC1-5A13D999314B}"/>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5" name="Tijdelijke aanduiding voor voettekst 4">
            <a:extLst>
              <a:ext uri="{FF2B5EF4-FFF2-40B4-BE49-F238E27FC236}">
                <a16:creationId xmlns:a16="http://schemas.microsoft.com/office/drawing/2014/main" id="{23D09DFE-37AA-47E8-AFD7-0C4E35304CB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B983A64-262B-4E6F-9A1B-93BB69AD7EBF}"/>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391246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D0A5F-0160-4A2A-8C74-49774F567B2E}"/>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791EA7A3-B3B6-4616-83E3-3F9D1DB6805D}"/>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05A4818-A9D8-4908-B416-1CFB872FE005}"/>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5" name="Tijdelijke aanduiding voor voettekst 4">
            <a:extLst>
              <a:ext uri="{FF2B5EF4-FFF2-40B4-BE49-F238E27FC236}">
                <a16:creationId xmlns:a16="http://schemas.microsoft.com/office/drawing/2014/main" id="{7A76E0F1-B5F5-4508-BE65-12F639C6CEC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B7308BD-D96C-4793-84E1-CC1A05B466B0}"/>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34288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DB08002C-9D29-4B67-8D65-89096E13DC9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ADC2B457-FBBB-4C95-BC16-11BBBF60D905}"/>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544220C-A9FB-4AD7-90E7-0F675F429B9A}"/>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5" name="Tijdelijke aanduiding voor voettekst 4">
            <a:extLst>
              <a:ext uri="{FF2B5EF4-FFF2-40B4-BE49-F238E27FC236}">
                <a16:creationId xmlns:a16="http://schemas.microsoft.com/office/drawing/2014/main" id="{9E61D772-E511-47BE-994B-96AAEF34C0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787B871-BE00-4E1C-A84D-570D9B7FA99C}"/>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44088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FCBE7-50D9-4CFE-A8AB-26B843F9E3D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BB90E37-7299-40A8-BD9E-16C075081055}"/>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99FDA27-D952-4C36-9A42-8362016854CB}"/>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5" name="Tijdelijke aanduiding voor voettekst 4">
            <a:extLst>
              <a:ext uri="{FF2B5EF4-FFF2-40B4-BE49-F238E27FC236}">
                <a16:creationId xmlns:a16="http://schemas.microsoft.com/office/drawing/2014/main" id="{36801B86-0F46-4B73-A97B-033312C1CF9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7A10676-6569-48B3-BF7A-6D636D1F93E6}"/>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337691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5C2922-F948-4575-9ACC-F1AA149259E1}"/>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18DD1EBA-A16C-4F3E-AC49-A9444CC57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4C855412-B399-415D-BBDA-0CF5D10D34C8}"/>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5" name="Tijdelijke aanduiding voor voettekst 4">
            <a:extLst>
              <a:ext uri="{FF2B5EF4-FFF2-40B4-BE49-F238E27FC236}">
                <a16:creationId xmlns:a16="http://schemas.microsoft.com/office/drawing/2014/main" id="{20207D66-BF83-4859-8505-3A9ED5FD571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FEAC910-0A2A-4C89-83A7-DA60537D7F0B}"/>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193085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B06744-EF15-4159-8C6A-DEE50A3E6CE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6394F29-9A28-47A1-9DD6-FFC186161AA4}"/>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9097348-4F93-4A51-B45C-CE68D3481D6A}"/>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BCAA080-A013-482F-AF7D-A123A2143737}"/>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6" name="Tijdelijke aanduiding voor voettekst 5">
            <a:extLst>
              <a:ext uri="{FF2B5EF4-FFF2-40B4-BE49-F238E27FC236}">
                <a16:creationId xmlns:a16="http://schemas.microsoft.com/office/drawing/2014/main" id="{F7930619-4E12-4F91-BC63-B2BF8CE63D0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B9D40C6-7CA7-4BA7-B30F-F877C83DABB8}"/>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29063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00517-AA00-4ABD-8A25-CE11B4334460}"/>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01FBC710-0ABB-4AD8-8682-DE960CADB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01D91F16-316F-485B-817E-0FA2E9C7B5A8}"/>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585B2B71-C05E-42F0-822F-74B65B59C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56D128D-57FE-4966-8863-948AFE4541AD}"/>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E91DA7F1-33C5-4848-A3CF-DD1C9965FC87}"/>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8" name="Tijdelijke aanduiding voor voettekst 7">
            <a:extLst>
              <a:ext uri="{FF2B5EF4-FFF2-40B4-BE49-F238E27FC236}">
                <a16:creationId xmlns:a16="http://schemas.microsoft.com/office/drawing/2014/main" id="{311C997F-CB64-4B5E-AC7C-3EB85E62D253}"/>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597C5624-A2FC-4CB2-823F-BCC1C34C48AF}"/>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249303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D820B-9E51-4763-AD33-3B3CB6BCF06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4A4C53F5-4B53-44F5-B238-DAD659D8AB68}"/>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4" name="Tijdelijke aanduiding voor voettekst 3">
            <a:extLst>
              <a:ext uri="{FF2B5EF4-FFF2-40B4-BE49-F238E27FC236}">
                <a16:creationId xmlns:a16="http://schemas.microsoft.com/office/drawing/2014/main" id="{6BD35519-BBA1-4422-8F50-44ACE50F94B6}"/>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B4B2FEE-66D1-46C6-8440-843F5177A12A}"/>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185354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E3C99B9-1F26-4F04-88AE-DEF50B96E598}"/>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3" name="Tijdelijke aanduiding voor voettekst 2">
            <a:extLst>
              <a:ext uri="{FF2B5EF4-FFF2-40B4-BE49-F238E27FC236}">
                <a16:creationId xmlns:a16="http://schemas.microsoft.com/office/drawing/2014/main" id="{2D8B7508-126B-40B8-9422-BA33D4682BA0}"/>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0D183AF6-413A-4118-B6B5-55CC365AB43D}"/>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210185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3D5FFF-D992-4483-ABB1-847B6C8A0A8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5B3D9697-30E0-4C64-8227-5A7D79CFA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AD9219E2-937A-4C7D-991A-212FCDE60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485C54D-65F6-46C3-A5C6-EE32966416DD}"/>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6" name="Tijdelijke aanduiding voor voettekst 5">
            <a:extLst>
              <a:ext uri="{FF2B5EF4-FFF2-40B4-BE49-F238E27FC236}">
                <a16:creationId xmlns:a16="http://schemas.microsoft.com/office/drawing/2014/main" id="{169EE2C3-3884-4A7B-B589-1AE07245C36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26CAC81-1068-4CC7-BF9B-82C02D152B52}"/>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408808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8F638-156C-40F0-AB66-9CDD420744C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A6EC4F79-2D04-46D8-B140-835006ECF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8B753EE9-D073-431C-B16C-1C9C3E386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851449B-2873-45BB-B554-609E5EE02B1B}"/>
              </a:ext>
            </a:extLst>
          </p:cNvPr>
          <p:cNvSpPr>
            <a:spLocks noGrp="1"/>
          </p:cNvSpPr>
          <p:nvPr>
            <p:ph type="dt" sz="half" idx="10"/>
          </p:nvPr>
        </p:nvSpPr>
        <p:spPr/>
        <p:txBody>
          <a:bodyPr/>
          <a:lstStyle/>
          <a:p>
            <a:fld id="{8ED03CCE-15FB-4CF3-B482-4A87FC6A8124}" type="datetimeFigureOut">
              <a:rPr lang="nl-NL" smtClean="0"/>
              <a:t>2-2-2022</a:t>
            </a:fld>
            <a:endParaRPr lang="nl-NL"/>
          </a:p>
        </p:txBody>
      </p:sp>
      <p:sp>
        <p:nvSpPr>
          <p:cNvPr id="6" name="Tijdelijke aanduiding voor voettekst 5">
            <a:extLst>
              <a:ext uri="{FF2B5EF4-FFF2-40B4-BE49-F238E27FC236}">
                <a16:creationId xmlns:a16="http://schemas.microsoft.com/office/drawing/2014/main" id="{490DB5AD-3794-4ACD-85D9-7EC978AD1D9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2600D4F-7D99-45D2-AFAB-9CF029C76797}"/>
              </a:ext>
            </a:extLst>
          </p:cNvPr>
          <p:cNvSpPr>
            <a:spLocks noGrp="1"/>
          </p:cNvSpPr>
          <p:nvPr>
            <p:ph type="sldNum" sz="quarter" idx="12"/>
          </p:nvPr>
        </p:nvSpPr>
        <p:spPr/>
        <p:txBody>
          <a:bodyPr/>
          <a:lstStyle/>
          <a:p>
            <a:fld id="{3FA28370-670F-4E1B-AEDA-1549395B013F}" type="slidenum">
              <a:rPr lang="nl-NL" smtClean="0"/>
              <a:t>‹nr.›</a:t>
            </a:fld>
            <a:endParaRPr lang="nl-NL"/>
          </a:p>
        </p:txBody>
      </p:sp>
    </p:spTree>
    <p:extLst>
      <p:ext uri="{BB962C8B-B14F-4D97-AF65-F5344CB8AC3E}">
        <p14:creationId xmlns:p14="http://schemas.microsoft.com/office/powerpoint/2010/main" val="404394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4ABA4DF-BCFF-40BE-A839-BEDD13BCD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0B383CE-C9BD-44DA-AE39-217F44FCC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2E3A97C-33AA-4012-8E56-6BD74893E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03CCE-15FB-4CF3-B482-4A87FC6A8124}" type="datetimeFigureOut">
              <a:rPr lang="nl-NL" smtClean="0"/>
              <a:t>2-2-2022</a:t>
            </a:fld>
            <a:endParaRPr lang="nl-NL"/>
          </a:p>
        </p:txBody>
      </p:sp>
      <p:sp>
        <p:nvSpPr>
          <p:cNvPr id="5" name="Tijdelijke aanduiding voor voettekst 4">
            <a:extLst>
              <a:ext uri="{FF2B5EF4-FFF2-40B4-BE49-F238E27FC236}">
                <a16:creationId xmlns:a16="http://schemas.microsoft.com/office/drawing/2014/main" id="{9A58E00F-49E9-4FCF-8F8A-E5AEAE54F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CC478EA1-3525-4762-9358-3E9C5F1E2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28370-670F-4E1B-AEDA-1549395B013F}" type="slidenum">
              <a:rPr lang="nl-NL" smtClean="0"/>
              <a:t>‹nr.›</a:t>
            </a:fld>
            <a:endParaRPr lang="nl-NL"/>
          </a:p>
        </p:txBody>
      </p:sp>
    </p:spTree>
    <p:extLst>
      <p:ext uri="{BB962C8B-B14F-4D97-AF65-F5344CB8AC3E}">
        <p14:creationId xmlns:p14="http://schemas.microsoft.com/office/powerpoint/2010/main" val="572230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ythoncursus.nl/data-science/" TargetMode="External"/><Relationship Id="rId2" Type="http://schemas.openxmlformats.org/officeDocument/2006/relationships/hyperlink" Target="https://www.oracle.com/in/data-science/what-is-data-sci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oingoodcompany.nl/functie/data-scientist/#:~:text=Data%20Scientists%20zorgen%20voor%20waardevolle,te%20structureren%20en%20te%20analyser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F8A99D-ECBA-4CAE-ACF1-93D9313837B4}"/>
              </a:ext>
            </a:extLst>
          </p:cNvPr>
          <p:cNvSpPr>
            <a:spLocks noGrp="1"/>
          </p:cNvSpPr>
          <p:nvPr>
            <p:ph type="ctrTitle"/>
          </p:nvPr>
        </p:nvSpPr>
        <p:spPr/>
        <p:txBody>
          <a:bodyPr/>
          <a:lstStyle/>
          <a:p>
            <a:r>
              <a:rPr lang="nl-NL" dirty="0"/>
              <a:t>Portfolio </a:t>
            </a:r>
            <a:r>
              <a:rPr lang="nl-NL" dirty="0" err="1"/>
              <a:t>assignment</a:t>
            </a:r>
            <a:r>
              <a:rPr lang="nl-NL" dirty="0"/>
              <a:t> 1</a:t>
            </a:r>
          </a:p>
        </p:txBody>
      </p:sp>
      <p:sp>
        <p:nvSpPr>
          <p:cNvPr id="3" name="Ondertitel 2">
            <a:extLst>
              <a:ext uri="{FF2B5EF4-FFF2-40B4-BE49-F238E27FC236}">
                <a16:creationId xmlns:a16="http://schemas.microsoft.com/office/drawing/2014/main" id="{76AD9A58-25CF-457C-A532-0C0326864BF1}"/>
              </a:ext>
            </a:extLst>
          </p:cNvPr>
          <p:cNvSpPr>
            <a:spLocks noGrp="1"/>
          </p:cNvSpPr>
          <p:nvPr>
            <p:ph type="subTitle" idx="1"/>
          </p:nvPr>
        </p:nvSpPr>
        <p:spPr/>
        <p:txBody>
          <a:bodyPr/>
          <a:lstStyle/>
          <a:p>
            <a:r>
              <a:rPr lang="nl-NL" dirty="0"/>
              <a:t>Justin, Jan Willem, Jay, </a:t>
            </a:r>
            <a:r>
              <a:rPr lang="nl-NL" dirty="0" err="1"/>
              <a:t>Onur</a:t>
            </a:r>
            <a:r>
              <a:rPr lang="nl-NL" dirty="0"/>
              <a:t> </a:t>
            </a:r>
            <a:r>
              <a:rPr lang="nl-NL" dirty="0" err="1"/>
              <a:t>Diren</a:t>
            </a:r>
            <a:r>
              <a:rPr lang="nl-NL" dirty="0"/>
              <a:t>, Stan</a:t>
            </a:r>
          </a:p>
        </p:txBody>
      </p:sp>
    </p:spTree>
    <p:extLst>
      <p:ext uri="{BB962C8B-B14F-4D97-AF65-F5344CB8AC3E}">
        <p14:creationId xmlns:p14="http://schemas.microsoft.com/office/powerpoint/2010/main" val="45714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A22060-2106-4EEC-8D11-0529275D3FCA}"/>
              </a:ext>
            </a:extLst>
          </p:cNvPr>
          <p:cNvSpPr>
            <a:spLocks noGrp="1"/>
          </p:cNvSpPr>
          <p:nvPr>
            <p:ph type="title"/>
          </p:nvPr>
        </p:nvSpPr>
        <p:spPr/>
        <p:txBody>
          <a:bodyPr/>
          <a:lstStyle/>
          <a:p>
            <a:r>
              <a:rPr lang="nl-NL" dirty="0"/>
              <a:t>Wat is data </a:t>
            </a:r>
            <a:r>
              <a:rPr lang="nl-NL" dirty="0" err="1"/>
              <a:t>science</a:t>
            </a:r>
            <a:r>
              <a:rPr lang="nl-NL" dirty="0"/>
              <a:t>?</a:t>
            </a:r>
          </a:p>
        </p:txBody>
      </p:sp>
      <p:sp>
        <p:nvSpPr>
          <p:cNvPr id="3" name="Tijdelijke aanduiding voor inhoud 2">
            <a:extLst>
              <a:ext uri="{FF2B5EF4-FFF2-40B4-BE49-F238E27FC236}">
                <a16:creationId xmlns:a16="http://schemas.microsoft.com/office/drawing/2014/main" id="{12812723-0A73-4461-8103-011B386107EF}"/>
              </a:ext>
            </a:extLst>
          </p:cNvPr>
          <p:cNvSpPr>
            <a:spLocks noGrp="1"/>
          </p:cNvSpPr>
          <p:nvPr>
            <p:ph idx="1"/>
          </p:nvPr>
        </p:nvSpPr>
        <p:spPr/>
        <p:txBody>
          <a:bodyPr/>
          <a:lstStyle/>
          <a:p>
            <a:r>
              <a:rPr lang="nl-NL" sz="3200" dirty="0"/>
              <a:t>Definitie:</a:t>
            </a:r>
          </a:p>
          <a:p>
            <a:pPr lvl="1"/>
            <a:r>
              <a:rPr lang="nl-NL" dirty="0"/>
              <a:t>Data </a:t>
            </a:r>
            <a:r>
              <a:rPr lang="nl-NL" dirty="0" err="1"/>
              <a:t>science</a:t>
            </a:r>
            <a:r>
              <a:rPr lang="nl-NL" dirty="0"/>
              <a:t> is een vakgebied dat gericht is op het verkrijgen van inzichten uit data, dit wordt gedaan door middel van 3 verschillende vakgebieden: wiskunde &amp; statistiek, computer </a:t>
            </a:r>
            <a:r>
              <a:rPr lang="nl-NL" dirty="0" err="1"/>
              <a:t>science</a:t>
            </a:r>
            <a:r>
              <a:rPr lang="nl-NL" dirty="0"/>
              <a:t> en business kennis.</a:t>
            </a:r>
          </a:p>
          <a:p>
            <a:r>
              <a:rPr lang="nl-NL" dirty="0"/>
              <a:t>Bronnen:</a:t>
            </a:r>
          </a:p>
          <a:p>
            <a:pPr lvl="1"/>
            <a:r>
              <a:rPr lang="nl-NL" b="0" i="0" u="none" strike="noStrike" dirty="0">
                <a:effectLst/>
                <a:hlinkClick r:id="rId2" tooltip="https://www.oracle.com/in/data-science/what-is-data-science/"/>
              </a:rPr>
              <a:t>https://www.oracle.com/in/data-science/what-is-data-science/</a:t>
            </a:r>
            <a:endParaRPr lang="nl-NL" b="0" i="0" u="none" strike="noStrike" dirty="0">
              <a:effectLst/>
            </a:endParaRPr>
          </a:p>
          <a:p>
            <a:pPr lvl="1"/>
            <a:r>
              <a:rPr lang="nl-NL" sz="2400" dirty="0">
                <a:hlinkClick r:id="rId3"/>
              </a:rPr>
              <a:t>https://pythoncursus.nl/data-science/</a:t>
            </a:r>
            <a:endParaRPr lang="nl-NL" sz="2400" dirty="0"/>
          </a:p>
          <a:p>
            <a:pPr lvl="1"/>
            <a:endParaRPr lang="nl-NL" dirty="0"/>
          </a:p>
        </p:txBody>
      </p:sp>
    </p:spTree>
    <p:extLst>
      <p:ext uri="{BB962C8B-B14F-4D97-AF65-F5344CB8AC3E}">
        <p14:creationId xmlns:p14="http://schemas.microsoft.com/office/powerpoint/2010/main" val="345084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827AF9-8C9E-4A3A-A615-4A616E3F93BE}"/>
              </a:ext>
            </a:extLst>
          </p:cNvPr>
          <p:cNvSpPr>
            <a:spLocks noGrp="1"/>
          </p:cNvSpPr>
          <p:nvPr>
            <p:ph type="title"/>
          </p:nvPr>
        </p:nvSpPr>
        <p:spPr/>
        <p:txBody>
          <a:bodyPr/>
          <a:lstStyle/>
          <a:p>
            <a:r>
              <a:rPr lang="nl-NL" dirty="0"/>
              <a:t>Wat doet een data </a:t>
            </a:r>
            <a:r>
              <a:rPr lang="nl-NL" dirty="0" err="1"/>
              <a:t>scientist</a:t>
            </a:r>
            <a:r>
              <a:rPr lang="nl-NL" dirty="0"/>
              <a:t>?</a:t>
            </a:r>
          </a:p>
        </p:txBody>
      </p:sp>
      <p:sp>
        <p:nvSpPr>
          <p:cNvPr id="3" name="Tijdelijke aanduiding voor inhoud 2">
            <a:extLst>
              <a:ext uri="{FF2B5EF4-FFF2-40B4-BE49-F238E27FC236}">
                <a16:creationId xmlns:a16="http://schemas.microsoft.com/office/drawing/2014/main" id="{931B58D0-C035-41FD-880F-E60C8A340DD0}"/>
              </a:ext>
            </a:extLst>
          </p:cNvPr>
          <p:cNvSpPr>
            <a:spLocks noGrp="1"/>
          </p:cNvSpPr>
          <p:nvPr>
            <p:ph idx="1"/>
          </p:nvPr>
        </p:nvSpPr>
        <p:spPr/>
        <p:txBody>
          <a:bodyPr/>
          <a:lstStyle/>
          <a:p>
            <a:r>
              <a:rPr lang="nl-NL" dirty="0"/>
              <a:t>Data </a:t>
            </a:r>
            <a:r>
              <a:rPr lang="nl-NL" dirty="0" err="1"/>
              <a:t>Scientists</a:t>
            </a:r>
            <a:r>
              <a:rPr lang="nl-NL" dirty="0"/>
              <a:t> zorgen voor waardevolle inzichten, verkregen uit een grote hoeveelheid gestructureerde of ongestructureerde data, big data. Dit doen ze door speciale tools en software te gebruiken. Ook worden er zogenaamde algoritmes geschreven om data te ontsluiten, te structureren en te analyseren.</a:t>
            </a:r>
          </a:p>
          <a:p>
            <a:r>
              <a:rPr lang="nl-NL" dirty="0"/>
              <a:t>Bron:</a:t>
            </a:r>
          </a:p>
          <a:p>
            <a:r>
              <a:rPr lang="nl-NL" dirty="0">
                <a:hlinkClick r:id="rId2"/>
              </a:rPr>
              <a:t>https://joingoodcompany.nl/functie/data-scientist/#:~:text=Data%20Scientists%20zorgen%20voor%20waardevolle,te%20structureren%20en%20te%20analyseren</a:t>
            </a:r>
            <a:r>
              <a:rPr lang="nl-NL" dirty="0"/>
              <a:t>.</a:t>
            </a:r>
          </a:p>
          <a:p>
            <a:endParaRPr lang="nl-NL" dirty="0"/>
          </a:p>
        </p:txBody>
      </p:sp>
    </p:spTree>
    <p:extLst>
      <p:ext uri="{BB962C8B-B14F-4D97-AF65-F5344CB8AC3E}">
        <p14:creationId xmlns:p14="http://schemas.microsoft.com/office/powerpoint/2010/main" val="202632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6A7A808-11F3-4CEE-A465-CD801753AC5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Verschil met BI</a:t>
            </a:r>
          </a:p>
        </p:txBody>
      </p:sp>
      <p:pic>
        <p:nvPicPr>
          <p:cNvPr id="1026" name="Picture 2" descr="Difference between BI (Business Intelligence) and Data Science | by Caio  Moreno | Medium">
            <a:extLst>
              <a:ext uri="{FF2B5EF4-FFF2-40B4-BE49-F238E27FC236}">
                <a16:creationId xmlns:a16="http://schemas.microsoft.com/office/drawing/2014/main" id="{3E535D47-48CE-43BD-BAA0-23409F28ED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76400" y="1417803"/>
            <a:ext cx="9591675" cy="5299401"/>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5406F9AF-EAA1-48AB-87DC-CC6CBF4E206A}"/>
              </a:ext>
            </a:extLst>
          </p:cNvPr>
          <p:cNvSpPr txBox="1"/>
          <p:nvPr/>
        </p:nvSpPr>
        <p:spPr>
          <a:xfrm>
            <a:off x="4362450" y="333375"/>
            <a:ext cx="7477453" cy="646331"/>
          </a:xfrm>
          <a:prstGeom prst="rect">
            <a:avLst/>
          </a:prstGeom>
          <a:noFill/>
        </p:spPr>
        <p:txBody>
          <a:bodyPr wrap="square" rtlCol="0">
            <a:spAutoFit/>
          </a:bodyPr>
          <a:lstStyle/>
          <a:p>
            <a:endParaRPr lang="nl-NL" dirty="0"/>
          </a:p>
          <a:p>
            <a:endParaRPr lang="nl-NL" dirty="0"/>
          </a:p>
        </p:txBody>
      </p:sp>
    </p:spTree>
    <p:extLst>
      <p:ext uri="{BB962C8B-B14F-4D97-AF65-F5344CB8AC3E}">
        <p14:creationId xmlns:p14="http://schemas.microsoft.com/office/powerpoint/2010/main" val="273650357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172</Words>
  <Application>Microsoft Office PowerPoint</Application>
  <PresentationFormat>Breedbeeld</PresentationFormat>
  <Paragraphs>13</Paragraphs>
  <Slides>4</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vt:i4>
      </vt:variant>
    </vt:vector>
  </HeadingPairs>
  <TitlesOfParts>
    <vt:vector size="8" baseType="lpstr">
      <vt:lpstr>Arial</vt:lpstr>
      <vt:lpstr>Calibri</vt:lpstr>
      <vt:lpstr>Calibri Light</vt:lpstr>
      <vt:lpstr>Kantoorthema</vt:lpstr>
      <vt:lpstr>Portfolio assignment 1</vt:lpstr>
      <vt:lpstr>Wat is data science?</vt:lpstr>
      <vt:lpstr>Wat doet een data scientist?</vt:lpstr>
      <vt:lpstr>Verschil met 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assignment 1</dc:title>
  <dc:creator>Jan Willem Ruijzenaars</dc:creator>
  <cp:lastModifiedBy>Stan van Honk</cp:lastModifiedBy>
  <cp:revision>4</cp:revision>
  <dcterms:created xsi:type="dcterms:W3CDTF">2022-02-02T08:14:24Z</dcterms:created>
  <dcterms:modified xsi:type="dcterms:W3CDTF">2022-02-02T08:45:51Z</dcterms:modified>
</cp:coreProperties>
</file>