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</p:sldIdLst>
  <p:sldSz cx="12192000" cy="6858000"/>
  <p:notesSz cx="6858000" cy="9144000"/>
  <p:custShowLst/>
  <p:defaultTextStyle>
    <a:defPPr>
      <a:defRPr lang="en-US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presProps" Target="presProps.xml" /><Relationship Id="rId5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00" y="360000"/>
            <a:ext cx="11520000" cy="5760000"/>
          </a:xfrm>
          <a:prstGeom prst="rect">
            <a:avLst/>
          </a:prstGeom>
          <a:solidFill>
            <a:prstClr val="whit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r>
              <a:rPr>
                <a:solidFill>
                  <a:prstClr val="black"/>
                </a:solidFill>
              </a:rPr>
              <a:t>DOGGIES</a:t>
            </a:r>
          </a:p>
          <a:p>
            <a:pPr algn="ctr"/>
            <a:r>
              <a:rPr>
                <a:solidFill>
                  <a:prstClr val="black"/>
                </a:solidFill>
              </a:rPr>
              <a:t>DOGGIES</a:t>
            </a: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0000" y="720000"/>
            <a:ext cx="216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000" y="720000"/>
            <a:ext cx="216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0000" y="720000"/>
            <a:ext cx="2160000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