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</p:sldIdLst>
  <p:sldSz cx="12192000" cy="6858000"/>
  <p:notesSz cx="6858000" cy="9144000"/>
  <p:custShowLst/>
  <p:defaultTextStyle>
    <a:defPPr>
      <a:defRPr lang="en-US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presProps" Target="presProps.xml" /><Relationship Id="rId5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System.Drawing.Bitmap" TargetMode="Externa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0000" y="720000"/>
            <a:ext cx="28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  <a:r>
              <a:t>dogs</a:t>
            </a:r>
          </a:p>
          <a:p>
            <a:pPr algn="ctr"/>
            <a:r>
              <a:t>are butter</a:t>
            </a: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link="rId2" cstate="print"/>
          <a:stretch>
            <a:fillRect/>
          </a:stretch>
        </p:blipFill>
        <p:spPr>
          <a:xfrm>
            <a:off x="127000" y="25400"/>
            <a:ext cx="101600" cy="7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