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presProps" Target="presProps.xml" /><Relationship Id="rId5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00" y="360000"/>
            <a:ext cx="11520000" cy="5760000"/>
          </a:xfrm>
          <a:prstGeom prst="rect">
            <a:avLst/>
          </a:prstGeom>
          <a:solidFill>
            <a:prstClr val="whit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  <a:r>
              <a:rPr>
                <a:solidFill>
                  <a:prstClr val="black"/>
                </a:solidFill>
              </a:rPr>
              <a:t>Dogs</a:t>
            </a:r>
          </a:p>
          <a:p>
            <a:pPr algn="ctr"/>
            <a:r>
              <a:rPr>
                <a:solidFill>
                  <a:prstClr val="black"/>
                </a:solidFill>
              </a:rPr>
              <a:t>Cats and eagles</a:t>
            </a:r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0000" y="720000"/>
            <a:ext cx="216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000" y="720000"/>
            <a:ext cx="2160000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60000" y="720000"/>
            <a:ext cx="216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